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58" r:id="rId7"/>
    <p:sldId id="259" r:id="rId8"/>
    <p:sldId id="264" r:id="rId9"/>
    <p:sldId id="271" r:id="rId10"/>
    <p:sldId id="261" r:id="rId11"/>
    <p:sldId id="262" r:id="rId12"/>
    <p:sldId id="263" r:id="rId13"/>
    <p:sldId id="265" r:id="rId14"/>
    <p:sldId id="272" r:id="rId15"/>
    <p:sldId id="273" r:id="rId16"/>
    <p:sldId id="274" r:id="rId17"/>
    <p:sldId id="275" r:id="rId18"/>
    <p:sldId id="266" r:id="rId19"/>
    <p:sldId id="267" r:id="rId20"/>
    <p:sldId id="268" r:id="rId21"/>
    <p:sldId id="269" r:id="rId22"/>
    <p:sldId id="270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00"/>
    <a:srgbClr val="FBB031"/>
    <a:srgbClr val="E32726"/>
    <a:srgbClr val="D60057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C76935-9748-4C36-9285-BAE574332072}" v="185" dt="2024-01-12T16:40:06.174"/>
    <p1510:client id="{9235F73C-0A20-416C-B7C9-6A7804573CC4}" v="1371" dt="2024-01-12T13:57:29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 autoAdjust="0"/>
    <p:restoredTop sz="94647"/>
  </p:normalViewPr>
  <p:slideViewPr>
    <p:cSldViewPr snapToGrid="0" snapToObjects="1" showGuides="1">
      <p:cViewPr varScale="1">
        <p:scale>
          <a:sx n="101" d="100"/>
          <a:sy n="101" d="100"/>
        </p:scale>
        <p:origin x="120" y="96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e Dankers" userId="e0ddac36-763f-4e0b-9044-4de78ae09385" providerId="ADAL" clId="{9235F73C-0A20-416C-B7C9-6A7804573CC4}"/>
    <pc:docChg chg="undo custSel addSld delSld modSld">
      <pc:chgData name="Arne Dankers" userId="e0ddac36-763f-4e0b-9044-4de78ae09385" providerId="ADAL" clId="{9235F73C-0A20-416C-B7C9-6A7804573CC4}" dt="2024-01-12T14:01:13.771" v="3587" actId="20577"/>
      <pc:docMkLst>
        <pc:docMk/>
      </pc:docMkLst>
      <pc:sldChg chg="modSp new mod">
        <pc:chgData name="Arne Dankers" userId="e0ddac36-763f-4e0b-9044-4de78ae09385" providerId="ADAL" clId="{9235F73C-0A20-416C-B7C9-6A7804573CC4}" dt="2024-01-12T12:20:51.724" v="69" actId="20577"/>
        <pc:sldMkLst>
          <pc:docMk/>
          <pc:sldMk cId="3806632110" sldId="257"/>
        </pc:sldMkLst>
        <pc:spChg chg="mod">
          <ac:chgData name="Arne Dankers" userId="e0ddac36-763f-4e0b-9044-4de78ae09385" providerId="ADAL" clId="{9235F73C-0A20-416C-B7C9-6A7804573CC4}" dt="2024-01-12T12:19:32.715" v="9" actId="20577"/>
          <ac:spMkLst>
            <pc:docMk/>
            <pc:sldMk cId="3806632110" sldId="257"/>
            <ac:spMk id="2" creationId="{FE432978-51C5-7ADD-F7C4-C3FE118D9C42}"/>
          </ac:spMkLst>
        </pc:spChg>
        <pc:spChg chg="mod">
          <ac:chgData name="Arne Dankers" userId="e0ddac36-763f-4e0b-9044-4de78ae09385" providerId="ADAL" clId="{9235F73C-0A20-416C-B7C9-6A7804573CC4}" dt="2024-01-12T12:20:51.724" v="69" actId="20577"/>
          <ac:spMkLst>
            <pc:docMk/>
            <pc:sldMk cId="3806632110" sldId="257"/>
            <ac:spMk id="3" creationId="{5BC34B10-EC2D-0E3D-9C30-676F1F5DA814}"/>
          </ac:spMkLst>
        </pc:spChg>
      </pc:sldChg>
      <pc:sldChg chg="addSp modSp new mod">
        <pc:chgData name="Arne Dankers" userId="e0ddac36-763f-4e0b-9044-4de78ae09385" providerId="ADAL" clId="{9235F73C-0A20-416C-B7C9-6A7804573CC4}" dt="2024-01-12T12:37:13.396" v="652" actId="1035"/>
        <pc:sldMkLst>
          <pc:docMk/>
          <pc:sldMk cId="3202912069" sldId="258"/>
        </pc:sldMkLst>
        <pc:spChg chg="mod">
          <ac:chgData name="Arne Dankers" userId="e0ddac36-763f-4e0b-9044-4de78ae09385" providerId="ADAL" clId="{9235F73C-0A20-416C-B7C9-6A7804573CC4}" dt="2024-01-12T12:22:18.003" v="86" actId="20577"/>
          <ac:spMkLst>
            <pc:docMk/>
            <pc:sldMk cId="3202912069" sldId="258"/>
            <ac:spMk id="2" creationId="{3ECE644D-A3C1-BA58-3D28-C1090551D36A}"/>
          </ac:spMkLst>
        </pc:spChg>
        <pc:spChg chg="mod">
          <ac:chgData name="Arne Dankers" userId="e0ddac36-763f-4e0b-9044-4de78ae09385" providerId="ADAL" clId="{9235F73C-0A20-416C-B7C9-6A7804573CC4}" dt="2024-01-12T12:33:45.739" v="602" actId="14100"/>
          <ac:spMkLst>
            <pc:docMk/>
            <pc:sldMk cId="3202912069" sldId="258"/>
            <ac:spMk id="3" creationId="{6202654D-E556-D596-37CB-90926B19DFD4}"/>
          </ac:spMkLst>
        </pc:spChg>
        <pc:spChg chg="add mod">
          <ac:chgData name="Arne Dankers" userId="e0ddac36-763f-4e0b-9044-4de78ae09385" providerId="ADAL" clId="{9235F73C-0A20-416C-B7C9-6A7804573CC4}" dt="2024-01-12T12:32:47.043" v="598" actId="1076"/>
          <ac:spMkLst>
            <pc:docMk/>
            <pc:sldMk cId="3202912069" sldId="258"/>
            <ac:spMk id="19" creationId="{DEB5B5DA-6BDA-ED2F-4C13-202CAB94F6BB}"/>
          </ac:spMkLst>
        </pc:spChg>
        <pc:spChg chg="add mod">
          <ac:chgData name="Arne Dankers" userId="e0ddac36-763f-4e0b-9044-4de78ae09385" providerId="ADAL" clId="{9235F73C-0A20-416C-B7C9-6A7804573CC4}" dt="2024-01-12T12:32:12.419" v="578" actId="1076"/>
          <ac:spMkLst>
            <pc:docMk/>
            <pc:sldMk cId="3202912069" sldId="258"/>
            <ac:spMk id="20" creationId="{CF14FD35-EFFA-C60A-7274-D01FF9ABE0F5}"/>
          </ac:spMkLst>
        </pc:spChg>
        <pc:spChg chg="add mod">
          <ac:chgData name="Arne Dankers" userId="e0ddac36-763f-4e0b-9044-4de78ae09385" providerId="ADAL" clId="{9235F73C-0A20-416C-B7C9-6A7804573CC4}" dt="2024-01-12T12:32:33.563" v="594" actId="1076"/>
          <ac:spMkLst>
            <pc:docMk/>
            <pc:sldMk cId="3202912069" sldId="258"/>
            <ac:spMk id="21" creationId="{D379C7E7-C948-03E8-8432-217A13C2BBFE}"/>
          </ac:spMkLst>
        </pc:spChg>
        <pc:spChg chg="add">
          <ac:chgData name="Arne Dankers" userId="e0ddac36-763f-4e0b-9044-4de78ae09385" providerId="ADAL" clId="{9235F73C-0A20-416C-B7C9-6A7804573CC4}" dt="2024-01-12T12:33:04.815" v="599" actId="11529"/>
          <ac:spMkLst>
            <pc:docMk/>
            <pc:sldMk cId="3202912069" sldId="258"/>
            <ac:spMk id="22" creationId="{E81E2761-496D-71BF-6CEB-D0B74272615E}"/>
          </ac:spMkLst>
        </pc:spChg>
        <pc:spChg chg="add mod">
          <ac:chgData name="Arne Dankers" userId="e0ddac36-763f-4e0b-9044-4de78ae09385" providerId="ADAL" clId="{9235F73C-0A20-416C-B7C9-6A7804573CC4}" dt="2024-01-12T12:34:29.299" v="614" actId="20577"/>
          <ac:spMkLst>
            <pc:docMk/>
            <pc:sldMk cId="3202912069" sldId="258"/>
            <ac:spMk id="25" creationId="{755CFD4E-0E41-FDBC-3DA1-645637403EE2}"/>
          </ac:spMkLst>
        </pc:spChg>
        <pc:spChg chg="add mod">
          <ac:chgData name="Arne Dankers" userId="e0ddac36-763f-4e0b-9044-4de78ae09385" providerId="ADAL" clId="{9235F73C-0A20-416C-B7C9-6A7804573CC4}" dt="2024-01-12T12:35:00.692" v="626" actId="20577"/>
          <ac:spMkLst>
            <pc:docMk/>
            <pc:sldMk cId="3202912069" sldId="258"/>
            <ac:spMk id="26" creationId="{39D892A4-2318-AED4-CCBB-0956AA76EB7C}"/>
          </ac:spMkLst>
        </pc:spChg>
        <pc:spChg chg="add mod">
          <ac:chgData name="Arne Dankers" userId="e0ddac36-763f-4e0b-9044-4de78ae09385" providerId="ADAL" clId="{9235F73C-0A20-416C-B7C9-6A7804573CC4}" dt="2024-01-12T12:35:05.036" v="628" actId="20577"/>
          <ac:spMkLst>
            <pc:docMk/>
            <pc:sldMk cId="3202912069" sldId="258"/>
            <ac:spMk id="27" creationId="{A4FA5EC5-2EB7-1ED3-C0B5-FAB9F867523E}"/>
          </ac:spMkLst>
        </pc:spChg>
        <pc:spChg chg="add mod">
          <ac:chgData name="Arne Dankers" userId="e0ddac36-763f-4e0b-9044-4de78ae09385" providerId="ADAL" clId="{9235F73C-0A20-416C-B7C9-6A7804573CC4}" dt="2024-01-12T12:35:10.077" v="630" actId="20577"/>
          <ac:spMkLst>
            <pc:docMk/>
            <pc:sldMk cId="3202912069" sldId="258"/>
            <ac:spMk id="28" creationId="{BA138E30-EF46-F9C3-A803-8D048F48A368}"/>
          </ac:spMkLst>
        </pc:spChg>
        <pc:spChg chg="add mod">
          <ac:chgData name="Arne Dankers" userId="e0ddac36-763f-4e0b-9044-4de78ae09385" providerId="ADAL" clId="{9235F73C-0A20-416C-B7C9-6A7804573CC4}" dt="2024-01-12T12:35:17.316" v="638" actId="20577"/>
          <ac:spMkLst>
            <pc:docMk/>
            <pc:sldMk cId="3202912069" sldId="258"/>
            <ac:spMk id="29" creationId="{DEFC3A93-E861-38E3-297C-BEC5E5C9C440}"/>
          </ac:spMkLst>
        </pc:spChg>
        <pc:spChg chg="add mod">
          <ac:chgData name="Arne Dankers" userId="e0ddac36-763f-4e0b-9044-4de78ae09385" providerId="ADAL" clId="{9235F73C-0A20-416C-B7C9-6A7804573CC4}" dt="2024-01-12T12:35:44.355" v="640" actId="14100"/>
          <ac:spMkLst>
            <pc:docMk/>
            <pc:sldMk cId="3202912069" sldId="258"/>
            <ac:spMk id="30" creationId="{A0F1DC67-5F05-060C-E077-2BFDB40B0BD5}"/>
          </ac:spMkLst>
        </pc:spChg>
        <pc:cxnChg chg="add mod">
          <ac:chgData name="Arne Dankers" userId="e0ddac36-763f-4e0b-9044-4de78ae09385" providerId="ADAL" clId="{9235F73C-0A20-416C-B7C9-6A7804573CC4}" dt="2024-01-12T12:31:52.299" v="571" actId="1076"/>
          <ac:cxnSpMkLst>
            <pc:docMk/>
            <pc:sldMk cId="3202912069" sldId="258"/>
            <ac:cxnSpMk id="6" creationId="{69891A2C-D456-C842-AD6B-1F8751E26B67}"/>
          </ac:cxnSpMkLst>
        </pc:cxnChg>
        <pc:cxnChg chg="add mod">
          <ac:chgData name="Arne Dankers" userId="e0ddac36-763f-4e0b-9044-4de78ae09385" providerId="ADAL" clId="{9235F73C-0A20-416C-B7C9-6A7804573CC4}" dt="2024-01-12T12:31:52.299" v="571" actId="1076"/>
          <ac:cxnSpMkLst>
            <pc:docMk/>
            <pc:sldMk cId="3202912069" sldId="258"/>
            <ac:cxnSpMk id="10" creationId="{8966A905-7876-A371-5020-65303324DBEA}"/>
          </ac:cxnSpMkLst>
        </pc:cxnChg>
        <pc:cxnChg chg="add mod">
          <ac:chgData name="Arne Dankers" userId="e0ddac36-763f-4e0b-9044-4de78ae09385" providerId="ADAL" clId="{9235F73C-0A20-416C-B7C9-6A7804573CC4}" dt="2024-01-12T12:33:18.738" v="601" actId="208"/>
          <ac:cxnSpMkLst>
            <pc:docMk/>
            <pc:sldMk cId="3202912069" sldId="258"/>
            <ac:cxnSpMk id="24" creationId="{E1AC19A3-2771-DEDF-A549-141E4CD90B50}"/>
          </ac:cxnSpMkLst>
        </pc:cxnChg>
        <pc:cxnChg chg="add mod">
          <ac:chgData name="Arne Dankers" userId="e0ddac36-763f-4e0b-9044-4de78ae09385" providerId="ADAL" clId="{9235F73C-0A20-416C-B7C9-6A7804573CC4}" dt="2024-01-12T12:36:45.729" v="644" actId="693"/>
          <ac:cxnSpMkLst>
            <pc:docMk/>
            <pc:sldMk cId="3202912069" sldId="258"/>
            <ac:cxnSpMk id="32" creationId="{E49D2DC1-F140-FFF6-8598-642BED9C4E26}"/>
          </ac:cxnSpMkLst>
        </pc:cxnChg>
        <pc:cxnChg chg="add mod">
          <ac:chgData name="Arne Dankers" userId="e0ddac36-763f-4e0b-9044-4de78ae09385" providerId="ADAL" clId="{9235F73C-0A20-416C-B7C9-6A7804573CC4}" dt="2024-01-12T12:37:13.396" v="652" actId="1035"/>
          <ac:cxnSpMkLst>
            <pc:docMk/>
            <pc:sldMk cId="3202912069" sldId="258"/>
            <ac:cxnSpMk id="33" creationId="{1E6491DB-3424-8764-B666-7A9DAE9F5DC3}"/>
          </ac:cxnSpMkLst>
        </pc:cxnChg>
      </pc:sldChg>
      <pc:sldChg chg="addSp modSp new mod">
        <pc:chgData name="Arne Dankers" userId="e0ddac36-763f-4e0b-9044-4de78ae09385" providerId="ADAL" clId="{9235F73C-0A20-416C-B7C9-6A7804573CC4}" dt="2024-01-12T12:41:13.987" v="850" actId="20577"/>
        <pc:sldMkLst>
          <pc:docMk/>
          <pc:sldMk cId="2709523090" sldId="259"/>
        </pc:sldMkLst>
        <pc:spChg chg="mod">
          <ac:chgData name="Arne Dankers" userId="e0ddac36-763f-4e0b-9044-4de78ae09385" providerId="ADAL" clId="{9235F73C-0A20-416C-B7C9-6A7804573CC4}" dt="2024-01-12T12:37:46.307" v="680" actId="20577"/>
          <ac:spMkLst>
            <pc:docMk/>
            <pc:sldMk cId="2709523090" sldId="259"/>
            <ac:spMk id="2" creationId="{5ABBBB55-E96F-5D73-80DF-444DAF4046F6}"/>
          </ac:spMkLst>
        </pc:spChg>
        <pc:spChg chg="mod">
          <ac:chgData name="Arne Dankers" userId="e0ddac36-763f-4e0b-9044-4de78ae09385" providerId="ADAL" clId="{9235F73C-0A20-416C-B7C9-6A7804573CC4}" dt="2024-01-12T12:41:13.987" v="850" actId="20577"/>
          <ac:spMkLst>
            <pc:docMk/>
            <pc:sldMk cId="2709523090" sldId="259"/>
            <ac:spMk id="3" creationId="{0CED4202-8BC6-8B3C-9619-B809669B5A6C}"/>
          </ac:spMkLst>
        </pc:spChg>
        <pc:spChg chg="add mod">
          <ac:chgData name="Arne Dankers" userId="e0ddac36-763f-4e0b-9044-4de78ae09385" providerId="ADAL" clId="{9235F73C-0A20-416C-B7C9-6A7804573CC4}" dt="2024-01-12T12:38:09.180" v="684" actId="1076"/>
          <ac:spMkLst>
            <pc:docMk/>
            <pc:sldMk cId="2709523090" sldId="259"/>
            <ac:spMk id="7" creationId="{795B6C68-CAC0-F1B1-5952-CF7D9E96D270}"/>
          </ac:spMkLst>
        </pc:spChg>
        <pc:spChg chg="add mod">
          <ac:chgData name="Arne Dankers" userId="e0ddac36-763f-4e0b-9044-4de78ae09385" providerId="ADAL" clId="{9235F73C-0A20-416C-B7C9-6A7804573CC4}" dt="2024-01-12T12:38:09.180" v="684" actId="1076"/>
          <ac:spMkLst>
            <pc:docMk/>
            <pc:sldMk cId="2709523090" sldId="259"/>
            <ac:spMk id="8" creationId="{60AD549F-9696-72C5-F6FA-75E1404E8142}"/>
          </ac:spMkLst>
        </pc:spChg>
        <pc:spChg chg="add mod">
          <ac:chgData name="Arne Dankers" userId="e0ddac36-763f-4e0b-9044-4de78ae09385" providerId="ADAL" clId="{9235F73C-0A20-416C-B7C9-6A7804573CC4}" dt="2024-01-12T12:38:09.180" v="684" actId="1076"/>
          <ac:spMkLst>
            <pc:docMk/>
            <pc:sldMk cId="2709523090" sldId="259"/>
            <ac:spMk id="9" creationId="{F0BD9A6E-428B-D1FD-AF41-0C34F34C671B}"/>
          </ac:spMkLst>
        </pc:spChg>
        <pc:spChg chg="add mod">
          <ac:chgData name="Arne Dankers" userId="e0ddac36-763f-4e0b-9044-4de78ae09385" providerId="ADAL" clId="{9235F73C-0A20-416C-B7C9-6A7804573CC4}" dt="2024-01-12T12:38:09.180" v="684" actId="1076"/>
          <ac:spMkLst>
            <pc:docMk/>
            <pc:sldMk cId="2709523090" sldId="259"/>
            <ac:spMk id="10" creationId="{306C1BCB-5A29-A0DA-04AA-88A4FF77FFD9}"/>
          </ac:spMkLst>
        </pc:spChg>
        <pc:spChg chg="add mod">
          <ac:chgData name="Arne Dankers" userId="e0ddac36-763f-4e0b-9044-4de78ae09385" providerId="ADAL" clId="{9235F73C-0A20-416C-B7C9-6A7804573CC4}" dt="2024-01-12T12:38:09.180" v="684" actId="1076"/>
          <ac:spMkLst>
            <pc:docMk/>
            <pc:sldMk cId="2709523090" sldId="259"/>
            <ac:spMk id="12" creationId="{D73E6D2D-4A0B-07B6-CC5F-CE0F45C630FB}"/>
          </ac:spMkLst>
        </pc:spChg>
        <pc:spChg chg="add mod">
          <ac:chgData name="Arne Dankers" userId="e0ddac36-763f-4e0b-9044-4de78ae09385" providerId="ADAL" clId="{9235F73C-0A20-416C-B7C9-6A7804573CC4}" dt="2024-01-12T12:38:09.180" v="684" actId="1076"/>
          <ac:spMkLst>
            <pc:docMk/>
            <pc:sldMk cId="2709523090" sldId="259"/>
            <ac:spMk id="13" creationId="{D8363643-4C65-4EAA-1816-F3714920A42D}"/>
          </ac:spMkLst>
        </pc:spChg>
        <pc:spChg chg="add mod">
          <ac:chgData name="Arne Dankers" userId="e0ddac36-763f-4e0b-9044-4de78ae09385" providerId="ADAL" clId="{9235F73C-0A20-416C-B7C9-6A7804573CC4}" dt="2024-01-12T12:38:09.180" v="684" actId="1076"/>
          <ac:spMkLst>
            <pc:docMk/>
            <pc:sldMk cId="2709523090" sldId="259"/>
            <ac:spMk id="14" creationId="{E53B09FB-A41B-592E-75A4-97FC235E011D}"/>
          </ac:spMkLst>
        </pc:spChg>
        <pc:spChg chg="add mod">
          <ac:chgData name="Arne Dankers" userId="e0ddac36-763f-4e0b-9044-4de78ae09385" providerId="ADAL" clId="{9235F73C-0A20-416C-B7C9-6A7804573CC4}" dt="2024-01-12T12:38:09.180" v="684" actId="1076"/>
          <ac:spMkLst>
            <pc:docMk/>
            <pc:sldMk cId="2709523090" sldId="259"/>
            <ac:spMk id="15" creationId="{08393EB9-4086-FAFA-977C-B7FC2B485923}"/>
          </ac:spMkLst>
        </pc:spChg>
        <pc:spChg chg="add mod">
          <ac:chgData name="Arne Dankers" userId="e0ddac36-763f-4e0b-9044-4de78ae09385" providerId="ADAL" clId="{9235F73C-0A20-416C-B7C9-6A7804573CC4}" dt="2024-01-12T12:38:09.180" v="684" actId="1076"/>
          <ac:spMkLst>
            <pc:docMk/>
            <pc:sldMk cId="2709523090" sldId="259"/>
            <ac:spMk id="16" creationId="{F894826A-4403-90E1-4E49-EDF3A52B65FE}"/>
          </ac:spMkLst>
        </pc:spChg>
        <pc:spChg chg="add mod">
          <ac:chgData name="Arne Dankers" userId="e0ddac36-763f-4e0b-9044-4de78ae09385" providerId="ADAL" clId="{9235F73C-0A20-416C-B7C9-6A7804573CC4}" dt="2024-01-12T12:38:09.180" v="684" actId="1076"/>
          <ac:spMkLst>
            <pc:docMk/>
            <pc:sldMk cId="2709523090" sldId="259"/>
            <ac:spMk id="17" creationId="{8BB9231D-8165-9CD5-726A-2DE92674D8B6}"/>
          </ac:spMkLst>
        </pc:spChg>
        <pc:cxnChg chg="add mod">
          <ac:chgData name="Arne Dankers" userId="e0ddac36-763f-4e0b-9044-4de78ae09385" providerId="ADAL" clId="{9235F73C-0A20-416C-B7C9-6A7804573CC4}" dt="2024-01-12T12:38:09.180" v="684" actId="1076"/>
          <ac:cxnSpMkLst>
            <pc:docMk/>
            <pc:sldMk cId="2709523090" sldId="259"/>
            <ac:cxnSpMk id="5" creationId="{6C4C3934-DCA4-FFFA-8410-30E2DB39BF92}"/>
          </ac:cxnSpMkLst>
        </pc:cxnChg>
        <pc:cxnChg chg="add mod">
          <ac:chgData name="Arne Dankers" userId="e0ddac36-763f-4e0b-9044-4de78ae09385" providerId="ADAL" clId="{9235F73C-0A20-416C-B7C9-6A7804573CC4}" dt="2024-01-12T12:38:09.180" v="684" actId="1076"/>
          <ac:cxnSpMkLst>
            <pc:docMk/>
            <pc:sldMk cId="2709523090" sldId="259"/>
            <ac:cxnSpMk id="6" creationId="{1435F15B-060A-618A-021A-46E2CCA4692B}"/>
          </ac:cxnSpMkLst>
        </pc:cxnChg>
        <pc:cxnChg chg="add mod">
          <ac:chgData name="Arne Dankers" userId="e0ddac36-763f-4e0b-9044-4de78ae09385" providerId="ADAL" clId="{9235F73C-0A20-416C-B7C9-6A7804573CC4}" dt="2024-01-12T12:38:09.180" v="684" actId="1076"/>
          <ac:cxnSpMkLst>
            <pc:docMk/>
            <pc:sldMk cId="2709523090" sldId="259"/>
            <ac:cxnSpMk id="11" creationId="{5D239C1D-ED4B-484C-0D8D-02255F335BE3}"/>
          </ac:cxnSpMkLst>
        </pc:cxnChg>
        <pc:cxnChg chg="add mod">
          <ac:chgData name="Arne Dankers" userId="e0ddac36-763f-4e0b-9044-4de78ae09385" providerId="ADAL" clId="{9235F73C-0A20-416C-B7C9-6A7804573CC4}" dt="2024-01-12T12:38:09.180" v="684" actId="1076"/>
          <ac:cxnSpMkLst>
            <pc:docMk/>
            <pc:sldMk cId="2709523090" sldId="259"/>
            <ac:cxnSpMk id="18" creationId="{B7962A71-6671-592F-0160-3D1D342F6C1F}"/>
          </ac:cxnSpMkLst>
        </pc:cxnChg>
        <pc:cxnChg chg="add mod">
          <ac:chgData name="Arne Dankers" userId="e0ddac36-763f-4e0b-9044-4de78ae09385" providerId="ADAL" clId="{9235F73C-0A20-416C-B7C9-6A7804573CC4}" dt="2024-01-12T12:38:09.180" v="684" actId="1076"/>
          <ac:cxnSpMkLst>
            <pc:docMk/>
            <pc:sldMk cId="2709523090" sldId="259"/>
            <ac:cxnSpMk id="19" creationId="{F00461B0-0B1C-CEC5-97C6-F5A2DA500049}"/>
          </ac:cxnSpMkLst>
        </pc:cxnChg>
      </pc:sldChg>
      <pc:sldChg chg="modSp new del mod">
        <pc:chgData name="Arne Dankers" userId="e0ddac36-763f-4e0b-9044-4de78ae09385" providerId="ADAL" clId="{9235F73C-0A20-416C-B7C9-6A7804573CC4}" dt="2024-01-12T13:13:30.201" v="1942" actId="47"/>
        <pc:sldMkLst>
          <pc:docMk/>
          <pc:sldMk cId="460213643" sldId="260"/>
        </pc:sldMkLst>
        <pc:spChg chg="mod">
          <ac:chgData name="Arne Dankers" userId="e0ddac36-763f-4e0b-9044-4de78ae09385" providerId="ADAL" clId="{9235F73C-0A20-416C-B7C9-6A7804573CC4}" dt="2024-01-12T12:42:48.085" v="868" actId="20577"/>
          <ac:spMkLst>
            <pc:docMk/>
            <pc:sldMk cId="460213643" sldId="260"/>
            <ac:spMk id="2" creationId="{779E0C3C-264E-1AF7-3474-B7A4F408F528}"/>
          </ac:spMkLst>
        </pc:spChg>
        <pc:spChg chg="mod">
          <ac:chgData name="Arne Dankers" userId="e0ddac36-763f-4e0b-9044-4de78ae09385" providerId="ADAL" clId="{9235F73C-0A20-416C-B7C9-6A7804573CC4}" dt="2024-01-12T12:49:11.835" v="1136" actId="20577"/>
          <ac:spMkLst>
            <pc:docMk/>
            <pc:sldMk cId="460213643" sldId="260"/>
            <ac:spMk id="3" creationId="{24ED42C6-C0B0-F17A-C332-3ACE101E1063}"/>
          </ac:spMkLst>
        </pc:spChg>
      </pc:sldChg>
      <pc:sldChg chg="modSp new mod">
        <pc:chgData name="Arne Dankers" userId="e0ddac36-763f-4e0b-9044-4de78ae09385" providerId="ADAL" clId="{9235F73C-0A20-416C-B7C9-6A7804573CC4}" dt="2024-01-12T12:52:28.244" v="1229" actId="20577"/>
        <pc:sldMkLst>
          <pc:docMk/>
          <pc:sldMk cId="3845059081" sldId="261"/>
        </pc:sldMkLst>
        <pc:spChg chg="mod">
          <ac:chgData name="Arne Dankers" userId="e0ddac36-763f-4e0b-9044-4de78ae09385" providerId="ADAL" clId="{9235F73C-0A20-416C-B7C9-6A7804573CC4}" dt="2024-01-12T12:50:25.252" v="1151" actId="20577"/>
          <ac:spMkLst>
            <pc:docMk/>
            <pc:sldMk cId="3845059081" sldId="261"/>
            <ac:spMk id="2" creationId="{7FD86F9D-A580-1FFD-FC64-937EC639B8C0}"/>
          </ac:spMkLst>
        </pc:spChg>
        <pc:spChg chg="mod">
          <ac:chgData name="Arne Dankers" userId="e0ddac36-763f-4e0b-9044-4de78ae09385" providerId="ADAL" clId="{9235F73C-0A20-416C-B7C9-6A7804573CC4}" dt="2024-01-12T12:52:28.244" v="1229" actId="20577"/>
          <ac:spMkLst>
            <pc:docMk/>
            <pc:sldMk cId="3845059081" sldId="261"/>
            <ac:spMk id="3" creationId="{06A9DAF8-F647-3EB6-7FD5-35480B110A1C}"/>
          </ac:spMkLst>
        </pc:spChg>
      </pc:sldChg>
      <pc:sldChg chg="addSp modSp new mod">
        <pc:chgData name="Arne Dankers" userId="e0ddac36-763f-4e0b-9044-4de78ae09385" providerId="ADAL" clId="{9235F73C-0A20-416C-B7C9-6A7804573CC4}" dt="2024-01-12T13:02:30.820" v="1617" actId="1076"/>
        <pc:sldMkLst>
          <pc:docMk/>
          <pc:sldMk cId="3197978772" sldId="262"/>
        </pc:sldMkLst>
        <pc:spChg chg="mod">
          <ac:chgData name="Arne Dankers" userId="e0ddac36-763f-4e0b-9044-4de78ae09385" providerId="ADAL" clId="{9235F73C-0A20-416C-B7C9-6A7804573CC4}" dt="2024-01-12T12:52:50.548" v="1253" actId="20577"/>
          <ac:spMkLst>
            <pc:docMk/>
            <pc:sldMk cId="3197978772" sldId="262"/>
            <ac:spMk id="2" creationId="{5858C560-2477-E8EE-94F7-FC5D62D9C61F}"/>
          </ac:spMkLst>
        </pc:spChg>
        <pc:spChg chg="mod">
          <ac:chgData name="Arne Dankers" userId="e0ddac36-763f-4e0b-9044-4de78ae09385" providerId="ADAL" clId="{9235F73C-0A20-416C-B7C9-6A7804573CC4}" dt="2024-01-12T13:01:29.524" v="1607" actId="1076"/>
          <ac:spMkLst>
            <pc:docMk/>
            <pc:sldMk cId="3197978772" sldId="262"/>
            <ac:spMk id="3" creationId="{DC6D1579-4A81-AA19-C4B3-0E8EE4497F5B}"/>
          </ac:spMkLst>
        </pc:spChg>
        <pc:spChg chg="add mod">
          <ac:chgData name="Arne Dankers" userId="e0ddac36-763f-4e0b-9044-4de78ae09385" providerId="ADAL" clId="{9235F73C-0A20-416C-B7C9-6A7804573CC4}" dt="2024-01-12T13:01:41.324" v="1610" actId="1076"/>
          <ac:spMkLst>
            <pc:docMk/>
            <pc:sldMk cId="3197978772" sldId="262"/>
            <ac:spMk id="5" creationId="{DA45AC6A-ABC9-368A-BAEC-0D97D7DB0EC6}"/>
          </ac:spMkLst>
        </pc:spChg>
        <pc:spChg chg="add mod">
          <ac:chgData name="Arne Dankers" userId="e0ddac36-763f-4e0b-9044-4de78ae09385" providerId="ADAL" clId="{9235F73C-0A20-416C-B7C9-6A7804573CC4}" dt="2024-01-12T13:01:37.635" v="1609" actId="1076"/>
          <ac:spMkLst>
            <pc:docMk/>
            <pc:sldMk cId="3197978772" sldId="262"/>
            <ac:spMk id="6" creationId="{95327307-9F8F-E7F9-9507-0DA2312EE986}"/>
          </ac:spMkLst>
        </pc:spChg>
        <pc:spChg chg="add mod">
          <ac:chgData name="Arne Dankers" userId="e0ddac36-763f-4e0b-9044-4de78ae09385" providerId="ADAL" clId="{9235F73C-0A20-416C-B7C9-6A7804573CC4}" dt="2024-01-12T13:01:35.291" v="1608" actId="1076"/>
          <ac:spMkLst>
            <pc:docMk/>
            <pc:sldMk cId="3197978772" sldId="262"/>
            <ac:spMk id="7" creationId="{D847E7A0-584F-E343-F60D-29385775205F}"/>
          </ac:spMkLst>
        </pc:spChg>
        <pc:cxnChg chg="add mod">
          <ac:chgData name="Arne Dankers" userId="e0ddac36-763f-4e0b-9044-4de78ae09385" providerId="ADAL" clId="{9235F73C-0A20-416C-B7C9-6A7804573CC4}" dt="2024-01-12T13:02:09.709" v="1613" actId="208"/>
          <ac:cxnSpMkLst>
            <pc:docMk/>
            <pc:sldMk cId="3197978772" sldId="262"/>
            <ac:cxnSpMk id="9" creationId="{288BE6F4-F2CD-2757-A127-7C5FB829F18D}"/>
          </ac:cxnSpMkLst>
        </pc:cxnChg>
        <pc:cxnChg chg="add mod">
          <ac:chgData name="Arne Dankers" userId="e0ddac36-763f-4e0b-9044-4de78ae09385" providerId="ADAL" clId="{9235F73C-0A20-416C-B7C9-6A7804573CC4}" dt="2024-01-12T13:02:30.820" v="1617" actId="1076"/>
          <ac:cxnSpMkLst>
            <pc:docMk/>
            <pc:sldMk cId="3197978772" sldId="262"/>
            <ac:cxnSpMk id="10" creationId="{482870CB-9F57-71BB-2EAE-2F9814EB3058}"/>
          </ac:cxnSpMkLst>
        </pc:cxnChg>
      </pc:sldChg>
      <pc:sldChg chg="modSp new mod">
        <pc:chgData name="Arne Dankers" userId="e0ddac36-763f-4e0b-9044-4de78ae09385" providerId="ADAL" clId="{9235F73C-0A20-416C-B7C9-6A7804573CC4}" dt="2024-01-12T13:18:38.686" v="2193" actId="20577"/>
        <pc:sldMkLst>
          <pc:docMk/>
          <pc:sldMk cId="3432520936" sldId="263"/>
        </pc:sldMkLst>
        <pc:spChg chg="mod">
          <ac:chgData name="Arne Dankers" userId="e0ddac36-763f-4e0b-9044-4de78ae09385" providerId="ADAL" clId="{9235F73C-0A20-416C-B7C9-6A7804573CC4}" dt="2024-01-12T13:03:59.499" v="1672" actId="20577"/>
          <ac:spMkLst>
            <pc:docMk/>
            <pc:sldMk cId="3432520936" sldId="263"/>
            <ac:spMk id="2" creationId="{4B0A1702-1568-401E-4767-395C56A6401A}"/>
          </ac:spMkLst>
        </pc:spChg>
        <pc:spChg chg="mod">
          <ac:chgData name="Arne Dankers" userId="e0ddac36-763f-4e0b-9044-4de78ae09385" providerId="ADAL" clId="{9235F73C-0A20-416C-B7C9-6A7804573CC4}" dt="2024-01-12T13:18:38.686" v="2193" actId="20577"/>
          <ac:spMkLst>
            <pc:docMk/>
            <pc:sldMk cId="3432520936" sldId="263"/>
            <ac:spMk id="3" creationId="{EA1435A4-D75D-7E96-60C4-255E2582957C}"/>
          </ac:spMkLst>
        </pc:spChg>
      </pc:sldChg>
      <pc:sldChg chg="modSp new mod">
        <pc:chgData name="Arne Dankers" userId="e0ddac36-763f-4e0b-9044-4de78ae09385" providerId="ADAL" clId="{9235F73C-0A20-416C-B7C9-6A7804573CC4}" dt="2024-01-12T13:13:11.835" v="1941" actId="20577"/>
        <pc:sldMkLst>
          <pc:docMk/>
          <pc:sldMk cId="1361295101" sldId="264"/>
        </pc:sldMkLst>
        <pc:spChg chg="mod">
          <ac:chgData name="Arne Dankers" userId="e0ddac36-763f-4e0b-9044-4de78ae09385" providerId="ADAL" clId="{9235F73C-0A20-416C-B7C9-6A7804573CC4}" dt="2024-01-12T13:13:11.835" v="1941" actId="20577"/>
          <ac:spMkLst>
            <pc:docMk/>
            <pc:sldMk cId="1361295101" sldId="264"/>
            <ac:spMk id="2" creationId="{AEA67E73-8FFD-5070-1BEE-31FF4662A759}"/>
          </ac:spMkLst>
        </pc:spChg>
      </pc:sldChg>
      <pc:sldChg chg="modSp new mod">
        <pc:chgData name="Arne Dankers" userId="e0ddac36-763f-4e0b-9044-4de78ae09385" providerId="ADAL" clId="{9235F73C-0A20-416C-B7C9-6A7804573CC4}" dt="2024-01-12T13:20:38.640" v="2346" actId="20577"/>
        <pc:sldMkLst>
          <pc:docMk/>
          <pc:sldMk cId="108654448" sldId="265"/>
        </pc:sldMkLst>
        <pc:spChg chg="mod">
          <ac:chgData name="Arne Dankers" userId="e0ddac36-763f-4e0b-9044-4de78ae09385" providerId="ADAL" clId="{9235F73C-0A20-416C-B7C9-6A7804573CC4}" dt="2024-01-12T13:13:51.317" v="1960" actId="20577"/>
          <ac:spMkLst>
            <pc:docMk/>
            <pc:sldMk cId="108654448" sldId="265"/>
            <ac:spMk id="2" creationId="{5EF2344A-9349-569D-53B1-F37B7DC36F5D}"/>
          </ac:spMkLst>
        </pc:spChg>
        <pc:spChg chg="mod">
          <ac:chgData name="Arne Dankers" userId="e0ddac36-763f-4e0b-9044-4de78ae09385" providerId="ADAL" clId="{9235F73C-0A20-416C-B7C9-6A7804573CC4}" dt="2024-01-12T13:20:38.640" v="2346" actId="20577"/>
          <ac:spMkLst>
            <pc:docMk/>
            <pc:sldMk cId="108654448" sldId="265"/>
            <ac:spMk id="3" creationId="{813CECD5-BE5F-B185-17DB-07DA59EB4838}"/>
          </ac:spMkLst>
        </pc:spChg>
      </pc:sldChg>
      <pc:sldChg chg="addSp delSp modSp new mod">
        <pc:chgData name="Arne Dankers" userId="e0ddac36-763f-4e0b-9044-4de78ae09385" providerId="ADAL" clId="{9235F73C-0A20-416C-B7C9-6A7804573CC4}" dt="2024-01-12T13:33:09.185" v="2670" actId="1076"/>
        <pc:sldMkLst>
          <pc:docMk/>
          <pc:sldMk cId="3632597744" sldId="266"/>
        </pc:sldMkLst>
        <pc:spChg chg="mod">
          <ac:chgData name="Arne Dankers" userId="e0ddac36-763f-4e0b-9044-4de78ae09385" providerId="ADAL" clId="{9235F73C-0A20-416C-B7C9-6A7804573CC4}" dt="2024-01-12T13:27:13.666" v="2358" actId="20577"/>
          <ac:spMkLst>
            <pc:docMk/>
            <pc:sldMk cId="3632597744" sldId="266"/>
            <ac:spMk id="2" creationId="{77D9F59C-6557-FE7F-4F15-6446DAF1B2BA}"/>
          </ac:spMkLst>
        </pc:spChg>
        <pc:spChg chg="mod">
          <ac:chgData name="Arne Dankers" userId="e0ddac36-763f-4e0b-9044-4de78ae09385" providerId="ADAL" clId="{9235F73C-0A20-416C-B7C9-6A7804573CC4}" dt="2024-01-12T13:30:49.202" v="2529" actId="20577"/>
          <ac:spMkLst>
            <pc:docMk/>
            <pc:sldMk cId="3632597744" sldId="266"/>
            <ac:spMk id="3" creationId="{32B0F55E-AF61-B1B0-6E03-E41DA62CE576}"/>
          </ac:spMkLst>
        </pc:spChg>
        <pc:spChg chg="add mod">
          <ac:chgData name="Arne Dankers" userId="e0ddac36-763f-4e0b-9044-4de78ae09385" providerId="ADAL" clId="{9235F73C-0A20-416C-B7C9-6A7804573CC4}" dt="2024-01-12T13:30:07.867" v="2474" actId="1076"/>
          <ac:spMkLst>
            <pc:docMk/>
            <pc:sldMk cId="3632597744" sldId="266"/>
            <ac:spMk id="5" creationId="{A7DD07ED-225E-BF8A-793B-5DE9539A53B5}"/>
          </ac:spMkLst>
        </pc:spChg>
        <pc:spChg chg="add mod">
          <ac:chgData name="Arne Dankers" userId="e0ddac36-763f-4e0b-9044-4de78ae09385" providerId="ADAL" clId="{9235F73C-0A20-416C-B7C9-6A7804573CC4}" dt="2024-01-12T13:30:07.867" v="2474" actId="1076"/>
          <ac:spMkLst>
            <pc:docMk/>
            <pc:sldMk cId="3632597744" sldId="266"/>
            <ac:spMk id="6" creationId="{86B83F3B-8440-C70D-D619-A42A1A8D3C23}"/>
          </ac:spMkLst>
        </pc:spChg>
        <pc:spChg chg="add del mod">
          <ac:chgData name="Arne Dankers" userId="e0ddac36-763f-4e0b-9044-4de78ae09385" providerId="ADAL" clId="{9235F73C-0A20-416C-B7C9-6A7804573CC4}" dt="2024-01-12T13:30:07.867" v="2474" actId="1076"/>
          <ac:spMkLst>
            <pc:docMk/>
            <pc:sldMk cId="3632597744" sldId="266"/>
            <ac:spMk id="7" creationId="{80AC1BB7-162F-4985-71E2-FE7DBFC3F160}"/>
          </ac:spMkLst>
        </pc:spChg>
        <pc:spChg chg="add mod">
          <ac:chgData name="Arne Dankers" userId="e0ddac36-763f-4e0b-9044-4de78ae09385" providerId="ADAL" clId="{9235F73C-0A20-416C-B7C9-6A7804573CC4}" dt="2024-01-12T13:30:07.867" v="2474" actId="1076"/>
          <ac:spMkLst>
            <pc:docMk/>
            <pc:sldMk cId="3632597744" sldId="266"/>
            <ac:spMk id="8" creationId="{D56B173A-BCE6-70A0-6575-A33E75090955}"/>
          </ac:spMkLst>
        </pc:spChg>
        <pc:spChg chg="add mod">
          <ac:chgData name="Arne Dankers" userId="e0ddac36-763f-4e0b-9044-4de78ae09385" providerId="ADAL" clId="{9235F73C-0A20-416C-B7C9-6A7804573CC4}" dt="2024-01-12T13:33:09.185" v="2670" actId="1076"/>
          <ac:spMkLst>
            <pc:docMk/>
            <pc:sldMk cId="3632597744" sldId="266"/>
            <ac:spMk id="9" creationId="{D0C632FF-3D19-FF60-6010-0F940BEE0AEF}"/>
          </ac:spMkLst>
        </pc:spChg>
      </pc:sldChg>
      <pc:sldChg chg="modSp new mod">
        <pc:chgData name="Arne Dankers" userId="e0ddac36-763f-4e0b-9044-4de78ae09385" providerId="ADAL" clId="{9235F73C-0A20-416C-B7C9-6A7804573CC4}" dt="2024-01-12T13:38:42.010" v="2846" actId="20577"/>
        <pc:sldMkLst>
          <pc:docMk/>
          <pc:sldMk cId="2387472926" sldId="267"/>
        </pc:sldMkLst>
        <pc:spChg chg="mod">
          <ac:chgData name="Arne Dankers" userId="e0ddac36-763f-4e0b-9044-4de78ae09385" providerId="ADAL" clId="{9235F73C-0A20-416C-B7C9-6A7804573CC4}" dt="2024-01-12T13:33:42.753" v="2682" actId="20577"/>
          <ac:spMkLst>
            <pc:docMk/>
            <pc:sldMk cId="2387472926" sldId="267"/>
            <ac:spMk id="2" creationId="{4CFE5510-C0E6-B9D3-3350-AE41C305F458}"/>
          </ac:spMkLst>
        </pc:spChg>
        <pc:spChg chg="mod">
          <ac:chgData name="Arne Dankers" userId="e0ddac36-763f-4e0b-9044-4de78ae09385" providerId="ADAL" clId="{9235F73C-0A20-416C-B7C9-6A7804573CC4}" dt="2024-01-12T13:38:42.010" v="2846" actId="20577"/>
          <ac:spMkLst>
            <pc:docMk/>
            <pc:sldMk cId="2387472926" sldId="267"/>
            <ac:spMk id="3" creationId="{263C3D2E-2861-A820-F8D1-64DFF01C338F}"/>
          </ac:spMkLst>
        </pc:spChg>
      </pc:sldChg>
      <pc:sldChg chg="addSp modSp new mod">
        <pc:chgData name="Arne Dankers" userId="e0ddac36-763f-4e0b-9044-4de78ae09385" providerId="ADAL" clId="{9235F73C-0A20-416C-B7C9-6A7804573CC4}" dt="2024-01-12T13:53:41.417" v="3249" actId="1076"/>
        <pc:sldMkLst>
          <pc:docMk/>
          <pc:sldMk cId="641311778" sldId="268"/>
        </pc:sldMkLst>
        <pc:spChg chg="mod">
          <ac:chgData name="Arne Dankers" userId="e0ddac36-763f-4e0b-9044-4de78ae09385" providerId="ADAL" clId="{9235F73C-0A20-416C-B7C9-6A7804573CC4}" dt="2024-01-12T13:39:03.867" v="2858" actId="20577"/>
          <ac:spMkLst>
            <pc:docMk/>
            <pc:sldMk cId="641311778" sldId="268"/>
            <ac:spMk id="2" creationId="{F4FA004B-3682-7590-5E6F-2ABB01490D7F}"/>
          </ac:spMkLst>
        </pc:spChg>
        <pc:spChg chg="mod">
          <ac:chgData name="Arne Dankers" userId="e0ddac36-763f-4e0b-9044-4de78ae09385" providerId="ADAL" clId="{9235F73C-0A20-416C-B7C9-6A7804573CC4}" dt="2024-01-12T13:53:26.082" v="3245" actId="20577"/>
          <ac:spMkLst>
            <pc:docMk/>
            <pc:sldMk cId="641311778" sldId="268"/>
            <ac:spMk id="3" creationId="{CFAE642C-956D-D3DA-925D-04DC4F0031A6}"/>
          </ac:spMkLst>
        </pc:spChg>
        <pc:spChg chg="add mod">
          <ac:chgData name="Arne Dankers" userId="e0ddac36-763f-4e0b-9044-4de78ae09385" providerId="ADAL" clId="{9235F73C-0A20-416C-B7C9-6A7804573CC4}" dt="2024-01-12T13:48:16.322" v="3146" actId="6549"/>
          <ac:spMkLst>
            <pc:docMk/>
            <pc:sldMk cId="641311778" sldId="268"/>
            <ac:spMk id="5" creationId="{9F2C7461-39DE-85F5-7C71-20188C302AD6}"/>
          </ac:spMkLst>
        </pc:spChg>
        <pc:spChg chg="add mod">
          <ac:chgData name="Arne Dankers" userId="e0ddac36-763f-4e0b-9044-4de78ae09385" providerId="ADAL" clId="{9235F73C-0A20-416C-B7C9-6A7804573CC4}" dt="2024-01-12T13:53:31.306" v="3246" actId="1076"/>
          <ac:spMkLst>
            <pc:docMk/>
            <pc:sldMk cId="641311778" sldId="268"/>
            <ac:spMk id="6" creationId="{97572011-627B-6D26-A07F-67299CAB29BD}"/>
          </ac:spMkLst>
        </pc:spChg>
        <pc:spChg chg="add mod">
          <ac:chgData name="Arne Dankers" userId="e0ddac36-763f-4e0b-9044-4de78ae09385" providerId="ADAL" clId="{9235F73C-0A20-416C-B7C9-6A7804573CC4}" dt="2024-01-12T13:53:33.841" v="3247" actId="1076"/>
          <ac:spMkLst>
            <pc:docMk/>
            <pc:sldMk cId="641311778" sldId="268"/>
            <ac:spMk id="7" creationId="{FFF19A11-B725-DD0D-B775-51B30CF54CBA}"/>
          </ac:spMkLst>
        </pc:spChg>
        <pc:spChg chg="add mod">
          <ac:chgData name="Arne Dankers" userId="e0ddac36-763f-4e0b-9044-4de78ae09385" providerId="ADAL" clId="{9235F73C-0A20-416C-B7C9-6A7804573CC4}" dt="2024-01-12T13:53:41.417" v="3249" actId="1076"/>
          <ac:spMkLst>
            <pc:docMk/>
            <pc:sldMk cId="641311778" sldId="268"/>
            <ac:spMk id="8" creationId="{2DD628C8-0DE9-7279-0AE4-E3B93768B3CD}"/>
          </ac:spMkLst>
        </pc:spChg>
        <pc:spChg chg="add mod">
          <ac:chgData name="Arne Dankers" userId="e0ddac36-763f-4e0b-9044-4de78ae09385" providerId="ADAL" clId="{9235F73C-0A20-416C-B7C9-6A7804573CC4}" dt="2024-01-12T13:53:38.794" v="3248" actId="1076"/>
          <ac:spMkLst>
            <pc:docMk/>
            <pc:sldMk cId="641311778" sldId="268"/>
            <ac:spMk id="9" creationId="{E9585FC0-6ACE-1404-604B-BE2E570BF1CA}"/>
          </ac:spMkLst>
        </pc:spChg>
      </pc:sldChg>
      <pc:sldChg chg="modSp new mod">
        <pc:chgData name="Arne Dankers" userId="e0ddac36-763f-4e0b-9044-4de78ae09385" providerId="ADAL" clId="{9235F73C-0A20-416C-B7C9-6A7804573CC4}" dt="2024-01-12T13:57:50.716" v="3563" actId="20577"/>
        <pc:sldMkLst>
          <pc:docMk/>
          <pc:sldMk cId="1145624121" sldId="269"/>
        </pc:sldMkLst>
        <pc:spChg chg="mod">
          <ac:chgData name="Arne Dankers" userId="e0ddac36-763f-4e0b-9044-4de78ae09385" providerId="ADAL" clId="{9235F73C-0A20-416C-B7C9-6A7804573CC4}" dt="2024-01-12T13:54:05.699" v="3276" actId="20577"/>
          <ac:spMkLst>
            <pc:docMk/>
            <pc:sldMk cId="1145624121" sldId="269"/>
            <ac:spMk id="2" creationId="{6B2939D7-DC95-FFE8-EFEF-D416D3D0FC34}"/>
          </ac:spMkLst>
        </pc:spChg>
        <pc:spChg chg="mod">
          <ac:chgData name="Arne Dankers" userId="e0ddac36-763f-4e0b-9044-4de78ae09385" providerId="ADAL" clId="{9235F73C-0A20-416C-B7C9-6A7804573CC4}" dt="2024-01-12T13:57:50.716" v="3563" actId="20577"/>
          <ac:spMkLst>
            <pc:docMk/>
            <pc:sldMk cId="1145624121" sldId="269"/>
            <ac:spMk id="3" creationId="{242E6C24-4B5E-72D8-7605-CDF4EEAB9D7D}"/>
          </ac:spMkLst>
        </pc:spChg>
      </pc:sldChg>
      <pc:sldChg chg="modSp new mod">
        <pc:chgData name="Arne Dankers" userId="e0ddac36-763f-4e0b-9044-4de78ae09385" providerId="ADAL" clId="{9235F73C-0A20-416C-B7C9-6A7804573CC4}" dt="2024-01-12T14:01:13.771" v="3587" actId="20577"/>
        <pc:sldMkLst>
          <pc:docMk/>
          <pc:sldMk cId="3027338252" sldId="270"/>
        </pc:sldMkLst>
        <pc:spChg chg="mod">
          <ac:chgData name="Arne Dankers" userId="e0ddac36-763f-4e0b-9044-4de78ae09385" providerId="ADAL" clId="{9235F73C-0A20-416C-B7C9-6A7804573CC4}" dt="2024-01-12T14:01:13.771" v="3587" actId="20577"/>
          <ac:spMkLst>
            <pc:docMk/>
            <pc:sldMk cId="3027338252" sldId="270"/>
            <ac:spMk id="2" creationId="{DB68F7FE-30E4-8FF7-7CB4-DFB7DFEE9975}"/>
          </ac:spMkLst>
        </pc:spChg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3764589837" sldId="284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4246686532" sldId="285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3507076429" sldId="286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543303990" sldId="287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2844418738" sldId="288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2365060830" sldId="289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2578386225" sldId="290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1094127973" sldId="294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3618186938" sldId="295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2602624473" sldId="296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2863332879" sldId="297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3067493569" sldId="298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532015620" sldId="299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4290771502" sldId="300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3466007923" sldId="301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382149229" sldId="302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972662019" sldId="303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4214122157" sldId="304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1414378304" sldId="305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805511363" sldId="306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1815229282" sldId="307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2456170297" sldId="308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1252892298" sldId="309"/>
        </pc:sldMkLst>
      </pc:sldChg>
      <pc:sldChg chg="del">
        <pc:chgData name="Arne Dankers" userId="e0ddac36-763f-4e0b-9044-4de78ae09385" providerId="ADAL" clId="{9235F73C-0A20-416C-B7C9-6A7804573CC4}" dt="2024-01-12T12:19:06.528" v="0" actId="47"/>
        <pc:sldMkLst>
          <pc:docMk/>
          <pc:sldMk cId="2829195199" sldId="310"/>
        </pc:sldMkLst>
      </pc:sldChg>
    </pc:docChg>
  </pc:docChgLst>
  <pc:docChgLst>
    <pc:chgData name="Arne Dankers" userId="e0ddac36-763f-4e0b-9044-4de78ae09385" providerId="ADAL" clId="{4FC76935-9748-4C36-9285-BAE574332072}"/>
    <pc:docChg chg="custSel addSld modSld">
      <pc:chgData name="Arne Dankers" userId="e0ddac36-763f-4e0b-9044-4de78ae09385" providerId="ADAL" clId="{4FC76935-9748-4C36-9285-BAE574332072}" dt="2024-01-12T16:40:32.067" v="682" actId="1076"/>
      <pc:docMkLst>
        <pc:docMk/>
      </pc:docMkLst>
      <pc:sldChg chg="addSp modSp mod">
        <pc:chgData name="Arne Dankers" userId="e0ddac36-763f-4e0b-9044-4de78ae09385" providerId="ADAL" clId="{4FC76935-9748-4C36-9285-BAE574332072}" dt="2024-01-12T15:44:53.054" v="71" actId="20577"/>
        <pc:sldMkLst>
          <pc:docMk/>
          <pc:sldMk cId="3806632110" sldId="257"/>
        </pc:sldMkLst>
        <pc:spChg chg="mod">
          <ac:chgData name="Arne Dankers" userId="e0ddac36-763f-4e0b-9044-4de78ae09385" providerId="ADAL" clId="{4FC76935-9748-4C36-9285-BAE574332072}" dt="2024-01-12T15:43:28.652" v="36" actId="20577"/>
          <ac:spMkLst>
            <pc:docMk/>
            <pc:sldMk cId="3806632110" sldId="257"/>
            <ac:spMk id="3" creationId="{5BC34B10-EC2D-0E3D-9C30-676F1F5DA814}"/>
          </ac:spMkLst>
        </pc:spChg>
        <pc:spChg chg="add mod">
          <ac:chgData name="Arne Dankers" userId="e0ddac36-763f-4e0b-9044-4de78ae09385" providerId="ADAL" clId="{4FC76935-9748-4C36-9285-BAE574332072}" dt="2024-01-12T15:44:05.738" v="41" actId="14100"/>
          <ac:spMkLst>
            <pc:docMk/>
            <pc:sldMk cId="3806632110" sldId="257"/>
            <ac:spMk id="5" creationId="{2731972C-3E6E-D0B0-6E45-B39F241E6758}"/>
          </ac:spMkLst>
        </pc:spChg>
        <pc:spChg chg="add mod">
          <ac:chgData name="Arne Dankers" userId="e0ddac36-763f-4e0b-9044-4de78ae09385" providerId="ADAL" clId="{4FC76935-9748-4C36-9285-BAE574332072}" dt="2024-01-12T15:44:18.155" v="54" actId="1076"/>
          <ac:spMkLst>
            <pc:docMk/>
            <pc:sldMk cId="3806632110" sldId="257"/>
            <ac:spMk id="6" creationId="{9C800616-9A81-A9C9-0AA6-CC5F7EED8F04}"/>
          </ac:spMkLst>
        </pc:spChg>
        <pc:spChg chg="add mod">
          <ac:chgData name="Arne Dankers" userId="e0ddac36-763f-4e0b-9044-4de78ae09385" providerId="ADAL" clId="{4FC76935-9748-4C36-9285-BAE574332072}" dt="2024-01-12T15:44:38.707" v="57" actId="14100"/>
          <ac:spMkLst>
            <pc:docMk/>
            <pc:sldMk cId="3806632110" sldId="257"/>
            <ac:spMk id="7" creationId="{459C6D5E-9FB8-6E29-9E70-38B34F89E5A5}"/>
          </ac:spMkLst>
        </pc:spChg>
        <pc:spChg chg="add mod">
          <ac:chgData name="Arne Dankers" userId="e0ddac36-763f-4e0b-9044-4de78ae09385" providerId="ADAL" clId="{4FC76935-9748-4C36-9285-BAE574332072}" dt="2024-01-12T15:44:53.054" v="71" actId="20577"/>
          <ac:spMkLst>
            <pc:docMk/>
            <pc:sldMk cId="3806632110" sldId="257"/>
            <ac:spMk id="8" creationId="{67F52E28-3BED-FB4C-7717-6327FDF66E04}"/>
          </ac:spMkLst>
        </pc:spChg>
      </pc:sldChg>
      <pc:sldChg chg="addSp modSp mod">
        <pc:chgData name="Arne Dankers" userId="e0ddac36-763f-4e0b-9044-4de78ae09385" providerId="ADAL" clId="{4FC76935-9748-4C36-9285-BAE574332072}" dt="2024-01-12T16:40:32.067" v="682" actId="1076"/>
        <pc:sldMkLst>
          <pc:docMk/>
          <pc:sldMk cId="2709523090" sldId="259"/>
        </pc:sldMkLst>
        <pc:spChg chg="mod">
          <ac:chgData name="Arne Dankers" userId="e0ddac36-763f-4e0b-9044-4de78ae09385" providerId="ADAL" clId="{4FC76935-9748-4C36-9285-BAE574332072}" dt="2024-01-12T16:38:07.955" v="564" actId="1076"/>
          <ac:spMkLst>
            <pc:docMk/>
            <pc:sldMk cId="2709523090" sldId="259"/>
            <ac:spMk id="3" creationId="{0CED4202-8BC6-8B3C-9619-B809669B5A6C}"/>
          </ac:spMkLst>
        </pc:spChg>
        <pc:spChg chg="add mod">
          <ac:chgData name="Arne Dankers" userId="e0ddac36-763f-4e0b-9044-4de78ae09385" providerId="ADAL" clId="{4FC76935-9748-4C36-9285-BAE574332072}" dt="2024-01-12T16:39:58.812" v="638" actId="20577"/>
          <ac:spMkLst>
            <pc:docMk/>
            <pc:sldMk cId="2709523090" sldId="259"/>
            <ac:spMk id="26" creationId="{4609309C-9CA4-BEBB-F6D4-F8D088501278}"/>
          </ac:spMkLst>
        </pc:spChg>
        <pc:spChg chg="add mod">
          <ac:chgData name="Arne Dankers" userId="e0ddac36-763f-4e0b-9044-4de78ae09385" providerId="ADAL" clId="{4FC76935-9748-4C36-9285-BAE574332072}" dt="2024-01-12T16:40:32.067" v="682" actId="1076"/>
          <ac:spMkLst>
            <pc:docMk/>
            <pc:sldMk cId="2709523090" sldId="259"/>
            <ac:spMk id="27" creationId="{B259DC43-2093-8061-6D94-5DFB99E23F4D}"/>
          </ac:spMkLst>
        </pc:spChg>
        <pc:picChg chg="add mod">
          <ac:chgData name="Arne Dankers" userId="e0ddac36-763f-4e0b-9044-4de78ae09385" providerId="ADAL" clId="{4FC76935-9748-4C36-9285-BAE574332072}" dt="2024-01-12T16:37:53.275" v="558" actId="1076"/>
          <ac:picMkLst>
            <pc:docMk/>
            <pc:sldMk cId="2709523090" sldId="259"/>
            <ac:picMk id="21" creationId="{B4E43782-1D5D-6493-8C7E-A097B5DCBBE8}"/>
          </ac:picMkLst>
        </pc:picChg>
        <pc:picChg chg="add mod">
          <ac:chgData name="Arne Dankers" userId="e0ddac36-763f-4e0b-9044-4de78ae09385" providerId="ADAL" clId="{4FC76935-9748-4C36-9285-BAE574332072}" dt="2024-01-12T16:38:13.284" v="567" actId="1076"/>
          <ac:picMkLst>
            <pc:docMk/>
            <pc:sldMk cId="2709523090" sldId="259"/>
            <ac:picMk id="23" creationId="{F535AE5E-CB8A-F611-7C7C-09D728654A04}"/>
          </ac:picMkLst>
        </pc:picChg>
        <pc:picChg chg="add mod">
          <ac:chgData name="Arne Dankers" userId="e0ddac36-763f-4e0b-9044-4de78ae09385" providerId="ADAL" clId="{4FC76935-9748-4C36-9285-BAE574332072}" dt="2024-01-12T16:38:32.787" v="576" actId="1076"/>
          <ac:picMkLst>
            <pc:docMk/>
            <pc:sldMk cId="2709523090" sldId="259"/>
            <ac:picMk id="25" creationId="{2F8BED22-80DC-1057-CE41-F505ABB2EB06}"/>
          </ac:picMkLst>
        </pc:picChg>
      </pc:sldChg>
      <pc:sldChg chg="modSp mod">
        <pc:chgData name="Arne Dankers" userId="e0ddac36-763f-4e0b-9044-4de78ae09385" providerId="ADAL" clId="{4FC76935-9748-4C36-9285-BAE574332072}" dt="2024-01-12T16:23:23.443" v="503" actId="6549"/>
        <pc:sldMkLst>
          <pc:docMk/>
          <pc:sldMk cId="3027338252" sldId="270"/>
        </pc:sldMkLst>
        <pc:spChg chg="mod">
          <ac:chgData name="Arne Dankers" userId="e0ddac36-763f-4e0b-9044-4de78ae09385" providerId="ADAL" clId="{4FC76935-9748-4C36-9285-BAE574332072}" dt="2024-01-12T16:23:23.443" v="503" actId="6549"/>
          <ac:spMkLst>
            <pc:docMk/>
            <pc:sldMk cId="3027338252" sldId="270"/>
            <ac:spMk id="3" creationId="{FE4DF4ED-6CDF-7BBE-3EAB-3FA5B031B617}"/>
          </ac:spMkLst>
        </pc:spChg>
      </pc:sldChg>
      <pc:sldChg chg="addSp delSp modSp new mod">
        <pc:chgData name="Arne Dankers" userId="e0ddac36-763f-4e0b-9044-4de78ae09385" providerId="ADAL" clId="{4FC76935-9748-4C36-9285-BAE574332072}" dt="2024-01-12T15:51:48.425" v="130" actId="14100"/>
        <pc:sldMkLst>
          <pc:docMk/>
          <pc:sldMk cId="970966095" sldId="271"/>
        </pc:sldMkLst>
        <pc:spChg chg="mod">
          <ac:chgData name="Arne Dankers" userId="e0ddac36-763f-4e0b-9044-4de78ae09385" providerId="ADAL" clId="{4FC76935-9748-4C36-9285-BAE574332072}" dt="2024-01-12T15:50:05.062" v="118" actId="20577"/>
          <ac:spMkLst>
            <pc:docMk/>
            <pc:sldMk cId="970966095" sldId="271"/>
            <ac:spMk id="2" creationId="{F35F8A94-091F-3728-4437-058DF5E1111B}"/>
          </ac:spMkLst>
        </pc:spChg>
        <pc:spChg chg="del">
          <ac:chgData name="Arne Dankers" userId="e0ddac36-763f-4e0b-9044-4de78ae09385" providerId="ADAL" clId="{4FC76935-9748-4C36-9285-BAE574332072}" dt="2024-01-12T15:50:45.287" v="119"/>
          <ac:spMkLst>
            <pc:docMk/>
            <pc:sldMk cId="970966095" sldId="271"/>
            <ac:spMk id="3" creationId="{88E1D6B9-7534-6A6A-7A3A-43CFB1773254}"/>
          </ac:spMkLst>
        </pc:spChg>
        <pc:spChg chg="add del mod">
          <ac:chgData name="Arne Dankers" userId="e0ddac36-763f-4e0b-9044-4de78ae09385" providerId="ADAL" clId="{4FC76935-9748-4C36-9285-BAE574332072}" dt="2024-01-12T15:51:07.530" v="122" actId="22"/>
          <ac:spMkLst>
            <pc:docMk/>
            <pc:sldMk cId="970966095" sldId="271"/>
            <ac:spMk id="5" creationId="{CC105638-71AC-28B2-AA5C-EC21EACA2859}"/>
          </ac:spMkLst>
        </pc:spChg>
        <pc:spChg chg="add del mod">
          <ac:chgData name="Arne Dankers" userId="e0ddac36-763f-4e0b-9044-4de78ae09385" providerId="ADAL" clId="{4FC76935-9748-4C36-9285-BAE574332072}" dt="2024-01-12T15:51:43.494" v="128" actId="22"/>
          <ac:spMkLst>
            <pc:docMk/>
            <pc:sldMk cId="970966095" sldId="271"/>
            <ac:spMk id="9" creationId="{E33623F1-8C57-C715-8317-75F31E272436}"/>
          </ac:spMkLst>
        </pc:spChg>
        <pc:picChg chg="add del mod ord">
          <ac:chgData name="Arne Dankers" userId="e0ddac36-763f-4e0b-9044-4de78ae09385" providerId="ADAL" clId="{4FC76935-9748-4C36-9285-BAE574332072}" dt="2024-01-12T15:51:20.915" v="127" actId="478"/>
          <ac:picMkLst>
            <pc:docMk/>
            <pc:sldMk cId="970966095" sldId="271"/>
            <ac:picMk id="7" creationId="{548CA240-C63F-66CF-B958-94FEA14C87C5}"/>
          </ac:picMkLst>
        </pc:picChg>
        <pc:picChg chg="add mod ord">
          <ac:chgData name="Arne Dankers" userId="e0ddac36-763f-4e0b-9044-4de78ae09385" providerId="ADAL" clId="{4FC76935-9748-4C36-9285-BAE574332072}" dt="2024-01-12T15:51:48.425" v="130" actId="14100"/>
          <ac:picMkLst>
            <pc:docMk/>
            <pc:sldMk cId="970966095" sldId="271"/>
            <ac:picMk id="11" creationId="{669DF00C-67AA-1379-F509-A5A452D181A0}"/>
          </ac:picMkLst>
        </pc:picChg>
      </pc:sldChg>
      <pc:sldChg chg="modSp new mod">
        <pc:chgData name="Arne Dankers" userId="e0ddac36-763f-4e0b-9044-4de78ae09385" providerId="ADAL" clId="{4FC76935-9748-4C36-9285-BAE574332072}" dt="2024-01-12T15:53:20.823" v="152" actId="20577"/>
        <pc:sldMkLst>
          <pc:docMk/>
          <pc:sldMk cId="2724656497" sldId="272"/>
        </pc:sldMkLst>
        <pc:spChg chg="mod">
          <ac:chgData name="Arne Dankers" userId="e0ddac36-763f-4e0b-9044-4de78ae09385" providerId="ADAL" clId="{4FC76935-9748-4C36-9285-BAE574332072}" dt="2024-01-12T15:53:20.823" v="152" actId="20577"/>
          <ac:spMkLst>
            <pc:docMk/>
            <pc:sldMk cId="2724656497" sldId="272"/>
            <ac:spMk id="2" creationId="{AF80A473-8228-DB8D-0576-7FD957223CDA}"/>
          </ac:spMkLst>
        </pc:spChg>
      </pc:sldChg>
      <pc:sldChg chg="addSp delSp modSp new mod">
        <pc:chgData name="Arne Dankers" userId="e0ddac36-763f-4e0b-9044-4de78ae09385" providerId="ADAL" clId="{4FC76935-9748-4C36-9285-BAE574332072}" dt="2024-01-12T15:53:56.665" v="187" actId="1076"/>
        <pc:sldMkLst>
          <pc:docMk/>
          <pc:sldMk cId="2949429140" sldId="273"/>
        </pc:sldMkLst>
        <pc:spChg chg="mod">
          <ac:chgData name="Arne Dankers" userId="e0ddac36-763f-4e0b-9044-4de78ae09385" providerId="ADAL" clId="{4FC76935-9748-4C36-9285-BAE574332072}" dt="2024-01-12T15:53:34.353" v="183" actId="20577"/>
          <ac:spMkLst>
            <pc:docMk/>
            <pc:sldMk cId="2949429140" sldId="273"/>
            <ac:spMk id="2" creationId="{9C49BC34-9682-9A3B-3ECB-A585CFB720AB}"/>
          </ac:spMkLst>
        </pc:spChg>
        <pc:spChg chg="del">
          <ac:chgData name="Arne Dankers" userId="e0ddac36-763f-4e0b-9044-4de78ae09385" providerId="ADAL" clId="{4FC76935-9748-4C36-9285-BAE574332072}" dt="2024-01-12T15:53:51.771" v="184" actId="22"/>
          <ac:spMkLst>
            <pc:docMk/>
            <pc:sldMk cId="2949429140" sldId="273"/>
            <ac:spMk id="3" creationId="{28433883-A5BB-34E3-3663-C3EB4F76D1E3}"/>
          </ac:spMkLst>
        </pc:spChg>
        <pc:picChg chg="add mod ord">
          <ac:chgData name="Arne Dankers" userId="e0ddac36-763f-4e0b-9044-4de78ae09385" providerId="ADAL" clId="{4FC76935-9748-4C36-9285-BAE574332072}" dt="2024-01-12T15:53:56.665" v="187" actId="1076"/>
          <ac:picMkLst>
            <pc:docMk/>
            <pc:sldMk cId="2949429140" sldId="273"/>
            <ac:picMk id="6" creationId="{5DB240C1-4CF1-6AA1-0925-1BACD136E077}"/>
          </ac:picMkLst>
        </pc:picChg>
      </pc:sldChg>
      <pc:sldChg chg="addSp delSp modSp new mod">
        <pc:chgData name="Arne Dankers" userId="e0ddac36-763f-4e0b-9044-4de78ae09385" providerId="ADAL" clId="{4FC76935-9748-4C36-9285-BAE574332072}" dt="2024-01-12T16:05:48.450" v="227" actId="14100"/>
        <pc:sldMkLst>
          <pc:docMk/>
          <pc:sldMk cId="1149800082" sldId="274"/>
        </pc:sldMkLst>
        <pc:spChg chg="mod">
          <ac:chgData name="Arne Dankers" userId="e0ddac36-763f-4e0b-9044-4de78ae09385" providerId="ADAL" clId="{4FC76935-9748-4C36-9285-BAE574332072}" dt="2024-01-12T15:54:11.545" v="222" actId="20577"/>
          <ac:spMkLst>
            <pc:docMk/>
            <pc:sldMk cId="1149800082" sldId="274"/>
            <ac:spMk id="2" creationId="{6BE3B44A-51DB-5882-17FC-7D47D607E46D}"/>
          </ac:spMkLst>
        </pc:spChg>
        <pc:spChg chg="del">
          <ac:chgData name="Arne Dankers" userId="e0ddac36-763f-4e0b-9044-4de78ae09385" providerId="ADAL" clId="{4FC76935-9748-4C36-9285-BAE574332072}" dt="2024-01-12T16:05:39.904" v="223" actId="22"/>
          <ac:spMkLst>
            <pc:docMk/>
            <pc:sldMk cId="1149800082" sldId="274"/>
            <ac:spMk id="3" creationId="{5CD0A06E-E3C4-7FEE-33CA-1FF6F4CFB245}"/>
          </ac:spMkLst>
        </pc:spChg>
        <pc:picChg chg="add mod ord">
          <ac:chgData name="Arne Dankers" userId="e0ddac36-763f-4e0b-9044-4de78ae09385" providerId="ADAL" clId="{4FC76935-9748-4C36-9285-BAE574332072}" dt="2024-01-12T16:05:48.450" v="227" actId="14100"/>
          <ac:picMkLst>
            <pc:docMk/>
            <pc:sldMk cId="1149800082" sldId="274"/>
            <ac:picMk id="6" creationId="{8938C86A-7A07-3421-7B78-8E0B1A35EAEC}"/>
          </ac:picMkLst>
        </pc:picChg>
      </pc:sldChg>
      <pc:sldChg chg="addSp delSp modSp new mod">
        <pc:chgData name="Arne Dankers" userId="e0ddac36-763f-4e0b-9044-4de78ae09385" providerId="ADAL" clId="{4FC76935-9748-4C36-9285-BAE574332072}" dt="2024-01-12T16:10:02.987" v="264" actId="22"/>
        <pc:sldMkLst>
          <pc:docMk/>
          <pc:sldMk cId="4270605614" sldId="275"/>
        </pc:sldMkLst>
        <pc:spChg chg="mod">
          <ac:chgData name="Arne Dankers" userId="e0ddac36-763f-4e0b-9044-4de78ae09385" providerId="ADAL" clId="{4FC76935-9748-4C36-9285-BAE574332072}" dt="2024-01-12T16:06:15.244" v="262" actId="20577"/>
          <ac:spMkLst>
            <pc:docMk/>
            <pc:sldMk cId="4270605614" sldId="275"/>
            <ac:spMk id="2" creationId="{12EB4C14-2219-39C7-3856-15268AB57069}"/>
          </ac:spMkLst>
        </pc:spChg>
        <pc:spChg chg="del mod">
          <ac:chgData name="Arne Dankers" userId="e0ddac36-763f-4e0b-9044-4de78ae09385" providerId="ADAL" clId="{4FC76935-9748-4C36-9285-BAE574332072}" dt="2024-01-12T16:10:02.987" v="264" actId="22"/>
          <ac:spMkLst>
            <pc:docMk/>
            <pc:sldMk cId="4270605614" sldId="275"/>
            <ac:spMk id="3" creationId="{C5645295-4AFD-5076-9047-D6B538406A86}"/>
          </ac:spMkLst>
        </pc:spChg>
        <pc:picChg chg="add mod ord">
          <ac:chgData name="Arne Dankers" userId="e0ddac36-763f-4e0b-9044-4de78ae09385" providerId="ADAL" clId="{4FC76935-9748-4C36-9285-BAE574332072}" dt="2024-01-12T16:10:02.987" v="264" actId="22"/>
          <ac:picMkLst>
            <pc:docMk/>
            <pc:sldMk cId="4270605614" sldId="275"/>
            <ac:picMk id="6" creationId="{2AFF64F1-3211-D440-F8D3-052E690C3AAD}"/>
          </ac:picMkLst>
        </pc:picChg>
      </pc:sldChg>
      <pc:sldChg chg="modSp new mod">
        <pc:chgData name="Arne Dankers" userId="e0ddac36-763f-4e0b-9044-4de78ae09385" providerId="ADAL" clId="{4FC76935-9748-4C36-9285-BAE574332072}" dt="2024-01-12T16:23:42.792" v="521" actId="20577"/>
        <pc:sldMkLst>
          <pc:docMk/>
          <pc:sldMk cId="3326826240" sldId="276"/>
        </pc:sldMkLst>
        <pc:spChg chg="mod">
          <ac:chgData name="Arne Dankers" userId="e0ddac36-763f-4e0b-9044-4de78ae09385" providerId="ADAL" clId="{4FC76935-9748-4C36-9285-BAE574332072}" dt="2024-01-12T16:23:42.792" v="521" actId="20577"/>
          <ac:spMkLst>
            <pc:docMk/>
            <pc:sldMk cId="3326826240" sldId="276"/>
            <ac:spMk id="2" creationId="{833A6982-FC8E-2BA4-C0E7-5AEE3CEF585C}"/>
          </ac:spMkLst>
        </pc:spChg>
      </pc:sldChg>
      <pc:sldChg chg="addSp delSp modSp new mod">
        <pc:chgData name="Arne Dankers" userId="e0ddac36-763f-4e0b-9044-4de78ae09385" providerId="ADAL" clId="{4FC76935-9748-4C36-9285-BAE574332072}" dt="2024-01-12T16:24:27.282" v="553" actId="14100"/>
        <pc:sldMkLst>
          <pc:docMk/>
          <pc:sldMk cId="3440526304" sldId="277"/>
        </pc:sldMkLst>
        <pc:spChg chg="mod">
          <ac:chgData name="Arne Dankers" userId="e0ddac36-763f-4e0b-9044-4de78ae09385" providerId="ADAL" clId="{4FC76935-9748-4C36-9285-BAE574332072}" dt="2024-01-12T16:24:12.290" v="550" actId="20577"/>
          <ac:spMkLst>
            <pc:docMk/>
            <pc:sldMk cId="3440526304" sldId="277"/>
            <ac:spMk id="2" creationId="{FB778C3C-D4EA-13F2-E966-89722527A6D0}"/>
          </ac:spMkLst>
        </pc:spChg>
        <pc:spChg chg="del">
          <ac:chgData name="Arne Dankers" userId="e0ddac36-763f-4e0b-9044-4de78ae09385" providerId="ADAL" clId="{4FC76935-9748-4C36-9285-BAE574332072}" dt="2024-01-12T16:24:23.877" v="551" actId="22"/>
          <ac:spMkLst>
            <pc:docMk/>
            <pc:sldMk cId="3440526304" sldId="277"/>
            <ac:spMk id="3" creationId="{0AA24327-1097-A906-3BCA-D2C60EF19AB5}"/>
          </ac:spMkLst>
        </pc:spChg>
        <pc:picChg chg="add mod ord">
          <ac:chgData name="Arne Dankers" userId="e0ddac36-763f-4e0b-9044-4de78ae09385" providerId="ADAL" clId="{4FC76935-9748-4C36-9285-BAE574332072}" dt="2024-01-12T16:24:27.282" v="553" actId="14100"/>
          <ac:picMkLst>
            <pc:docMk/>
            <pc:sldMk cId="3440526304" sldId="277"/>
            <ac:picMk id="6" creationId="{F218EC35-19C7-DEC2-B77E-BEEA0A0EC6C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68" y="481913"/>
            <a:ext cx="7841294" cy="18844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000"/>
              </a:lnSpc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668" y="2366318"/>
            <a:ext cx="7841294" cy="9391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668" y="3305432"/>
            <a:ext cx="6367116" cy="118685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668" y="4492291"/>
            <a:ext cx="348799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1358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358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4841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84841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9638" y="1118286"/>
            <a:ext cx="7271951" cy="477588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slide is for one big, </a:t>
            </a:r>
            <a:br>
              <a:rPr lang="en-US" dirty="0"/>
            </a:br>
            <a:r>
              <a:rPr lang="en-US" dirty="0"/>
              <a:t>bold statement. Bullet </a:t>
            </a:r>
            <a:br>
              <a:rPr lang="en-US" dirty="0"/>
            </a:br>
            <a:r>
              <a:rPr lang="en-US" dirty="0"/>
              <a:t>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306" y="259491"/>
            <a:ext cx="811559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Thank you for attending! </a:t>
            </a:r>
            <a:br>
              <a:rPr lang="en-US" dirty="0"/>
            </a:br>
            <a:r>
              <a:rPr lang="en-US" dirty="0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3306" y="2203160"/>
            <a:ext cx="811559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For more information go to </a:t>
            </a:r>
            <a:r>
              <a:rPr lang="en-US" dirty="0" err="1"/>
              <a:t>ucalgary.ca</a:t>
            </a:r>
            <a:r>
              <a:rPr lang="en-US" dirty="0"/>
              <a:t>/</a:t>
            </a:r>
            <a:r>
              <a:rPr lang="en-US" dirty="0" err="1"/>
              <a:t>webaddress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3307" y="3002203"/>
            <a:ext cx="6478326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 err="1"/>
              <a:t>presentersemail@ucalgary.ca</a:t>
            </a:r>
            <a:br>
              <a:rPr lang="en-US" dirty="0"/>
            </a:br>
            <a:r>
              <a:rPr lang="en-US" dirty="0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5.jpg"/><Relationship Id="rId4" Type="http://schemas.openxmlformats.org/officeDocument/2006/relationships/image" Target="../media/image14.pn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33A7-5FAF-7E4C-B3D7-17132204F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ENEL 441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4ED0D-A202-2C42-8CC0-EE323836B5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Control Systems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39BAF-497B-114A-ADA3-745184DA3B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Arne Dankers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60A7D-2996-BA40-813C-919B891794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10-01-2023</a:t>
            </a:r>
          </a:p>
        </p:txBody>
      </p:sp>
    </p:spTree>
    <p:extLst>
      <p:ext uri="{BB962C8B-B14F-4D97-AF65-F5344CB8AC3E}">
        <p14:creationId xmlns:p14="http://schemas.microsoft.com/office/powerpoint/2010/main" val="234139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2344A-9349-569D-53B1-F37B7DC3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CECD5-BE5F-B185-17DB-07DA59EB48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Consider the equation: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CA" dirty="0"/>
              </a:p>
              <a:p>
                <a:r>
                  <a:rPr lang="en-CA" dirty="0"/>
                  <a:t>Can multiply by another matrix D from the left: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𝐷𝐴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𝐷𝐶</m:t>
                      </m:r>
                    </m:oMath>
                  </m:oMathPara>
                </a14:m>
                <a:endParaRPr lang="en-CA" dirty="0"/>
              </a:p>
              <a:p>
                <a:r>
                  <a:rPr lang="en-CA" dirty="0"/>
                  <a:t>Or from the right: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𝐴𝐷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𝐵𝐷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CECD5-BE5F-B185-17DB-07DA59EB48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8" t="-25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461E1-7B89-9ABB-2371-B2ABA1A6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4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A473-8228-DB8D-0576-7FD95722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Practice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AB912-2D33-2457-54C8-C9393737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0F420-C1FA-7373-06E1-34EE81DA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656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BC34-9682-9A3B-3ECB-A585CFB7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Answers to Practice Problems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B240C1-4CF1-6AA1-0925-1BACD136E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574" y="1888178"/>
            <a:ext cx="5898607" cy="28743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BD1AA-5FFB-6DF7-6288-81FDBDCE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29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B44A-51DB-5882-17FC-7D47D607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Answers to Practice Problems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38C86A-7A07-3421-7B78-8E0B1A35E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766" y="1317698"/>
            <a:ext cx="4212284" cy="54590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AD8F4-E320-5F1D-8B23-BF95003E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00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4C14-2219-39C7-3856-15268AB5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Answers to Practice Problems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FF64F1-3211-D440-F8D3-052E690C3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641" y="2431061"/>
            <a:ext cx="5677692" cy="28007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AC8E9-2BBC-A549-9F41-DD405C2F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05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F59C-6557-FE7F-4F15-6446DAF1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B0F55E-AF61-B1B0-6E03-E41DA62CE5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628" y="1459431"/>
                <a:ext cx="9724372" cy="103339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An interesting equation: A is a matrix, x is a vector,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dirty="0"/>
                  <a:t> is a scalar: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B0F55E-AF61-B1B0-6E03-E41DA62CE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628" y="1459431"/>
                <a:ext cx="9724372" cy="1033398"/>
              </a:xfrm>
              <a:blipFill>
                <a:blip r:embed="rId2"/>
                <a:stretch>
                  <a:fillRect l="-1253" t="-94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61DF6-1E71-1F27-11C2-34515BBF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7DD07ED-225E-BF8A-793B-5DE9539A53B5}"/>
              </a:ext>
            </a:extLst>
          </p:cNvPr>
          <p:cNvSpPr/>
          <p:nvPr/>
        </p:nvSpPr>
        <p:spPr>
          <a:xfrm rot="5400000">
            <a:off x="4920343" y="2100943"/>
            <a:ext cx="217714" cy="56605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6B83F3B-8440-C70D-D619-A42A1A8D3C23}"/>
              </a:ext>
            </a:extLst>
          </p:cNvPr>
          <p:cNvSpPr/>
          <p:nvPr/>
        </p:nvSpPr>
        <p:spPr>
          <a:xfrm rot="5400000">
            <a:off x="5791200" y="2100944"/>
            <a:ext cx="217714" cy="56605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C1BB7-162F-4985-71E2-FE7DBFC3F160}"/>
              </a:ext>
            </a:extLst>
          </p:cNvPr>
          <p:cNvSpPr txBox="1"/>
          <p:nvPr/>
        </p:nvSpPr>
        <p:spPr>
          <a:xfrm>
            <a:off x="3864429" y="2625416"/>
            <a:ext cx="156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This is a vector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B173A-BCE6-70A0-6575-A33E75090955}"/>
              </a:ext>
            </a:extLst>
          </p:cNvPr>
          <p:cNvSpPr txBox="1"/>
          <p:nvPr/>
        </p:nvSpPr>
        <p:spPr>
          <a:xfrm>
            <a:off x="5617028" y="2616489"/>
            <a:ext cx="156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This is a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C632FF-3D19-FF60-6010-0F940BEE0AEF}"/>
                  </a:ext>
                </a:extLst>
              </p:cNvPr>
              <p:cNvSpPr txBox="1"/>
              <p:nvPr/>
            </p:nvSpPr>
            <p:spPr>
              <a:xfrm>
                <a:off x="551742" y="3429000"/>
                <a:ext cx="1359594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dirty="0"/>
                  <a:t>If this equation holds for a given A, x, and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sz="2800" dirty="0"/>
                  <a:t>, then we call </a:t>
                </a:r>
                <a:endParaRPr lang="en-CA" sz="280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2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sz="2800" dirty="0"/>
                  <a:t> an eigenvalue of A and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CA" sz="2800" dirty="0"/>
                  <a:t>x an eigenvector of A.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C632FF-3D19-FF60-6010-0F940BEE0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42" y="3429000"/>
                <a:ext cx="13595941" cy="1384995"/>
              </a:xfrm>
              <a:prstGeom prst="rect">
                <a:avLst/>
              </a:prstGeom>
              <a:blipFill>
                <a:blip r:embed="rId3"/>
                <a:stretch>
                  <a:fillRect l="-942" t="-4405" b="-114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59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E5510-C0E6-B9D3-3350-AE41C305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3C3D2E-2861-A820-F8D1-64DFF01C33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An n by n matrix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/>
                  <a:t> will (usually) have n eigenvalues (and n corresponding eigenvectors)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So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3C3D2E-2861-A820-F8D1-64DFF01C33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3" t="-25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60F5D-5CF5-81E4-D558-A73EEDFE4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72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004B-3682-7590-5E6F-2ABB0149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E642C-956D-D3DA-925D-04DC4F0031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628" y="1403171"/>
                <a:ext cx="9724372" cy="534249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/>
                  <a:t>Gather the equations into an array: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Can factor out 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And can factor out a diagonal matrix: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So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E642C-956D-D3DA-925D-04DC4F0031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628" y="1403171"/>
                <a:ext cx="9724372" cy="5342492"/>
              </a:xfrm>
              <a:blipFill>
                <a:blip r:embed="rId2"/>
                <a:stretch>
                  <a:fillRect l="-1253" t="-1824" b="-7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8659E-3EF2-A3A9-B8D8-99E880F7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C7461-39DE-85F5-7C71-20188C302AD6}"/>
              </a:ext>
            </a:extLst>
          </p:cNvPr>
          <p:cNvSpPr txBox="1"/>
          <p:nvPr/>
        </p:nvSpPr>
        <p:spPr>
          <a:xfrm>
            <a:off x="9307286" y="4201103"/>
            <a:ext cx="220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Verify this step!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7572011-627B-6D26-A07F-67299CAB29BD}"/>
              </a:ext>
            </a:extLst>
          </p:cNvPr>
          <p:cNvSpPr/>
          <p:nvPr/>
        </p:nvSpPr>
        <p:spPr>
          <a:xfrm rot="16200000">
            <a:off x="3156858" y="3799113"/>
            <a:ext cx="348341" cy="1872344"/>
          </a:xfrm>
          <a:prstGeom prst="leftBrace">
            <a:avLst>
              <a:gd name="adj1" fmla="val 5816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F19A11-B725-DD0D-B775-51B30CF54CBA}"/>
              </a:ext>
            </a:extLst>
          </p:cNvPr>
          <p:cNvSpPr txBox="1"/>
          <p:nvPr/>
        </p:nvSpPr>
        <p:spPr>
          <a:xfrm>
            <a:off x="2200590" y="4901306"/>
            <a:ext cx="226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Call this matrix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D628C8-0DE9-7279-0AE4-E3B93768B3CD}"/>
                  </a:ext>
                </a:extLst>
              </p:cNvPr>
              <p:cNvSpPr txBox="1"/>
              <p:nvPr/>
            </p:nvSpPr>
            <p:spPr>
              <a:xfrm>
                <a:off x="6648241" y="5468746"/>
                <a:ext cx="2288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400" dirty="0"/>
                  <a:t>Call this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4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D628C8-0DE9-7279-0AE4-E3B93768B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241" y="5468746"/>
                <a:ext cx="2288127" cy="461665"/>
              </a:xfrm>
              <a:prstGeom prst="rect">
                <a:avLst/>
              </a:prstGeom>
              <a:blipFill>
                <a:blip r:embed="rId3"/>
                <a:stretch>
                  <a:fillRect l="-4267" t="-10526" b="-2894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E9585FC0-6ACE-1404-604B-BE2E570BF1CA}"/>
              </a:ext>
            </a:extLst>
          </p:cNvPr>
          <p:cNvSpPr/>
          <p:nvPr/>
        </p:nvSpPr>
        <p:spPr>
          <a:xfrm rot="5400000">
            <a:off x="7547847" y="4239369"/>
            <a:ext cx="461665" cy="1946869"/>
          </a:xfrm>
          <a:prstGeom prst="rightBrace">
            <a:avLst>
              <a:gd name="adj1" fmla="val 6256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311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39D7-DC95-FFE8-EFEF-D416D3D0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Eigenvalues and Matrix Diagonalization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2E6C24-4B5E-72D8-7605-CDF4EEAB9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Multiply both sides from the left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AP</m:t>
                      </m:r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But remember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CA" dirty="0"/>
                  <a:t> is a diagonal matrix.</a:t>
                </a:r>
              </a:p>
              <a:p>
                <a:pPr marL="0" indent="0">
                  <a:buNone/>
                </a:pPr>
                <a:r>
                  <a:rPr lang="en-CA" dirty="0"/>
                  <a:t>We have diagonalized A, and the diagonal matrix consists of the eigenvalues of 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2E6C24-4B5E-72D8-7605-CDF4EEAB9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9F24C-DB2A-5292-84B0-29A6EF4E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24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F7FE-30E4-8FF7-7CB4-DFB7DFEE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Calculating Eigenvalues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DF4ED-6CDF-7BBE-3EAB-3FA5B031B6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b="0" dirty="0"/>
              </a:p>
              <a:p>
                <a:pPr marL="0" indent="0">
                  <a:buNone/>
                </a:pPr>
                <a:r>
                  <a:rPr lang="en-CA" dirty="0"/>
                  <a:t>The vector x=0 will always satisfy this equation, but what about non-zero x’s?</a:t>
                </a:r>
              </a:p>
              <a:p>
                <a:pPr marL="0" indent="0">
                  <a:buNone/>
                </a:pPr>
                <a:r>
                  <a:rPr lang="en-CA" dirty="0"/>
                  <a:t>To find a number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dirty="0"/>
                  <a:t> that satisfies the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dirty="0"/>
                  <a:t>, when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CA" dirty="0"/>
                  <a:t> solve: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</m:func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DF4ED-6CDF-7BBE-3EAB-3FA5B031B6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03E8E-F0D5-C450-66B6-71B179010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33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2978-51C5-7ADD-F7C4-C3FE118D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34B10-EC2D-0E3D-9C30-676F1F5D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Complex numbers</a:t>
            </a:r>
          </a:p>
          <a:p>
            <a:r>
              <a:rPr lang="en-CA" dirty="0"/>
              <a:t>Linear Algebra</a:t>
            </a:r>
          </a:p>
          <a:p>
            <a:r>
              <a:rPr lang="en-CA" dirty="0"/>
              <a:t>Differential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26C1A-D4C2-125B-2F3A-622F421F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731972C-3E6E-D0B0-6E45-B39F241E6758}"/>
              </a:ext>
            </a:extLst>
          </p:cNvPr>
          <p:cNvSpPr/>
          <p:nvPr/>
        </p:nvSpPr>
        <p:spPr>
          <a:xfrm>
            <a:off x="4324351" y="1885949"/>
            <a:ext cx="266700" cy="920643"/>
          </a:xfrm>
          <a:prstGeom prst="rightBrace">
            <a:avLst>
              <a:gd name="adj1" fmla="val 5119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00616-9A81-A9C9-0AA6-CC5F7EED8F04}"/>
              </a:ext>
            </a:extLst>
          </p:cNvPr>
          <p:cNvSpPr txBox="1"/>
          <p:nvPr/>
        </p:nvSpPr>
        <p:spPr>
          <a:xfrm>
            <a:off x="4711285" y="2161604"/>
            <a:ext cx="71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today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459C6D5E-9FB8-6E29-9E70-38B34F89E5A5}"/>
              </a:ext>
            </a:extLst>
          </p:cNvPr>
          <p:cNvSpPr/>
          <p:nvPr/>
        </p:nvSpPr>
        <p:spPr>
          <a:xfrm>
            <a:off x="4343401" y="2873277"/>
            <a:ext cx="266700" cy="346173"/>
          </a:xfrm>
          <a:prstGeom prst="rightBrace">
            <a:avLst>
              <a:gd name="adj1" fmla="val 5119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52E28-3BED-FB4C-7717-6327FDF66E04}"/>
              </a:ext>
            </a:extLst>
          </p:cNvPr>
          <p:cNvSpPr txBox="1"/>
          <p:nvPr/>
        </p:nvSpPr>
        <p:spPr>
          <a:xfrm>
            <a:off x="4711284" y="284740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next week</a:t>
            </a:r>
          </a:p>
        </p:txBody>
      </p:sp>
    </p:spTree>
    <p:extLst>
      <p:ext uri="{BB962C8B-B14F-4D97-AF65-F5344CB8AC3E}">
        <p14:creationId xmlns:p14="http://schemas.microsoft.com/office/powerpoint/2010/main" val="3806632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6982-FC8E-2BA4-C0E7-5AEE3CEF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Practice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C433-86AF-B45E-FD0A-B72FDD149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58C62-7769-8BAB-8F18-768D639A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826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8C3C-D4EA-13F2-E966-89722527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Answers to Practice Problems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18EC35-19C7-DEC2-B77E-BEEA0A0EC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52" y="1497366"/>
            <a:ext cx="5175954" cy="40652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6C345-45F8-063A-D30A-B7C234ED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26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644D-A3C1-BA58-3D28-C1090551D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Complex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02654D-E556-D596-37CB-90926B19DF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628" y="1773195"/>
                <a:ext cx="9724372" cy="1858433"/>
              </a:xfrm>
            </p:spPr>
            <p:txBody>
              <a:bodyPr/>
              <a:lstStyle/>
              <a:p>
                <a:r>
                  <a:rPr lang="en-CA" dirty="0"/>
                  <a:t>Show up in Laplace Domain, Frequency (Fourier) Domain</a:t>
                </a:r>
              </a:p>
              <a:p>
                <a:r>
                  <a:rPr lang="en-CA" dirty="0"/>
                  <a:t>Two common ways to represent a complex number:</a:t>
                </a:r>
              </a:p>
              <a:p>
                <a:pPr lvl="1"/>
                <a:r>
                  <a:rPr lang="en-CA" dirty="0"/>
                  <a:t>In terms of real and imaginary components: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𝑗𝑏</m:t>
                    </m:r>
                  </m:oMath>
                </a14:m>
                <a:endParaRPr lang="en-CA" dirty="0"/>
              </a:p>
              <a:p>
                <a:pPr lvl="1"/>
                <a:r>
                  <a:rPr lang="en-CA" dirty="0"/>
                  <a:t>In terms of magnitude and phase: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CA" dirty="0"/>
              </a:p>
              <a:p>
                <a:pPr lvl="1"/>
                <a:endParaRPr lang="en-CA" dirty="0"/>
              </a:p>
              <a:p>
                <a:pPr lvl="1"/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  <a:p>
                <a:pPr marL="457200" lvl="1" indent="0">
                  <a:buNone/>
                </a:pP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02654D-E556-D596-37CB-90926B19DF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628" y="1773195"/>
                <a:ext cx="9724372" cy="1858433"/>
              </a:xfrm>
              <a:blipFill>
                <a:blip r:embed="rId2"/>
                <a:stretch>
                  <a:fillRect l="-1128" t="-5574" b="-360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4DBF4-9158-1D67-02BA-D423D3689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891A2C-D456-C842-AD6B-1F8751E26B67}"/>
              </a:ext>
            </a:extLst>
          </p:cNvPr>
          <p:cNvCxnSpPr>
            <a:cxnSpLocks/>
          </p:cNvCxnSpPr>
          <p:nvPr/>
        </p:nvCxnSpPr>
        <p:spPr>
          <a:xfrm flipV="1">
            <a:off x="5435029" y="4469258"/>
            <a:ext cx="0" cy="201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66A905-7876-A371-5020-65303324DBEA}"/>
              </a:ext>
            </a:extLst>
          </p:cNvPr>
          <p:cNvCxnSpPr>
            <a:cxnSpLocks/>
          </p:cNvCxnSpPr>
          <p:nvPr/>
        </p:nvCxnSpPr>
        <p:spPr>
          <a:xfrm>
            <a:off x="3996648" y="5476126"/>
            <a:ext cx="30719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B5B5DA-6BDA-ED2F-4C13-202CAB94F6BB}"/>
              </a:ext>
            </a:extLst>
          </p:cNvPr>
          <p:cNvSpPr txBox="1"/>
          <p:nvPr/>
        </p:nvSpPr>
        <p:spPr>
          <a:xfrm>
            <a:off x="4341152" y="3726896"/>
            <a:ext cx="2187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Complex plane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4FD35-EFFA-C60A-7274-D01FF9ABE0F5}"/>
              </a:ext>
            </a:extLst>
          </p:cNvPr>
          <p:cNvSpPr txBox="1"/>
          <p:nvPr/>
        </p:nvSpPr>
        <p:spPr>
          <a:xfrm>
            <a:off x="7181636" y="5291460"/>
            <a:ext cx="54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9C7E7-C948-03E8-8432-217A13C2BBFE}"/>
              </a:ext>
            </a:extLst>
          </p:cNvPr>
          <p:cNvSpPr txBox="1"/>
          <p:nvPr/>
        </p:nvSpPr>
        <p:spPr>
          <a:xfrm>
            <a:off x="4868636" y="4123302"/>
            <a:ext cx="111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imaginary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81E2761-496D-71BF-6CEB-D0B74272615E}"/>
              </a:ext>
            </a:extLst>
          </p:cNvPr>
          <p:cNvSpPr/>
          <p:nvPr/>
        </p:nvSpPr>
        <p:spPr>
          <a:xfrm>
            <a:off x="6328881" y="470556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AC19A3-2771-DEDF-A549-141E4CD90B50}"/>
              </a:ext>
            </a:extLst>
          </p:cNvPr>
          <p:cNvCxnSpPr/>
          <p:nvPr/>
        </p:nvCxnSpPr>
        <p:spPr>
          <a:xfrm flipV="1">
            <a:off x="5435029" y="4751283"/>
            <a:ext cx="893852" cy="724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5CFD4E-0E41-FDBC-3DA1-645637403EE2}"/>
                  </a:ext>
                </a:extLst>
              </p:cNvPr>
              <p:cNvSpPr txBox="1"/>
              <p:nvPr/>
            </p:nvSpPr>
            <p:spPr>
              <a:xfrm>
                <a:off x="6547385" y="4338121"/>
                <a:ext cx="1660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5CFD4E-0E41-FDBC-3DA1-645637403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385" y="4338121"/>
                <a:ext cx="166007" cy="276999"/>
              </a:xfrm>
              <a:prstGeom prst="rect">
                <a:avLst/>
              </a:prstGeom>
              <a:blipFill>
                <a:blip r:embed="rId3"/>
                <a:stretch>
                  <a:fillRect l="-22222" r="-148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D892A4-2318-AED4-CCBB-0956AA76EB7C}"/>
                  </a:ext>
                </a:extLst>
              </p:cNvPr>
              <p:cNvSpPr txBox="1"/>
              <p:nvPr/>
            </p:nvSpPr>
            <p:spPr>
              <a:xfrm>
                <a:off x="5881955" y="5463253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D892A4-2318-AED4-CCBB-0956AA76E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955" y="5463253"/>
                <a:ext cx="186781" cy="276999"/>
              </a:xfrm>
              <a:prstGeom prst="rect">
                <a:avLst/>
              </a:prstGeom>
              <a:blipFill>
                <a:blip r:embed="rId4"/>
                <a:stretch>
                  <a:fillRect l="-19355" r="-129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FA5EC5-2EB7-1ED3-C0B5-FAB9F867523E}"/>
                  </a:ext>
                </a:extLst>
              </p:cNvPr>
              <p:cNvSpPr txBox="1"/>
              <p:nvPr/>
            </p:nvSpPr>
            <p:spPr>
              <a:xfrm>
                <a:off x="5186020" y="4780693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FA5EC5-2EB7-1ED3-C0B5-FAB9F8675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020" y="4780693"/>
                <a:ext cx="182999" cy="276999"/>
              </a:xfrm>
              <a:prstGeom prst="rect">
                <a:avLst/>
              </a:prstGeom>
              <a:blipFill>
                <a:blip r:embed="rId5"/>
                <a:stretch>
                  <a:fillRect l="-33333" r="-26667" b="-65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138E30-EF46-F9C3-A803-8D048F48A368}"/>
                  </a:ext>
                </a:extLst>
              </p:cNvPr>
              <p:cNvSpPr txBox="1"/>
              <p:nvPr/>
            </p:nvSpPr>
            <p:spPr>
              <a:xfrm>
                <a:off x="5825200" y="476862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138E30-EF46-F9C3-A803-8D048F48A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200" y="4768624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FC3A93-E861-38E3-297C-BEC5E5C9C440}"/>
                  </a:ext>
                </a:extLst>
              </p:cNvPr>
              <p:cNvSpPr txBox="1"/>
              <p:nvPr/>
            </p:nvSpPr>
            <p:spPr>
              <a:xfrm>
                <a:off x="5708105" y="5165772"/>
                <a:ext cx="189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FC3A93-E861-38E3-297C-BEC5E5C9C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105" y="5165772"/>
                <a:ext cx="189474" cy="276999"/>
              </a:xfrm>
              <a:prstGeom prst="rect">
                <a:avLst/>
              </a:prstGeom>
              <a:blipFill>
                <a:blip r:embed="rId7"/>
                <a:stretch>
                  <a:fillRect l="-29032" r="-25806" b="-65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>
            <a:extLst>
              <a:ext uri="{FF2B5EF4-FFF2-40B4-BE49-F238E27FC236}">
                <a16:creationId xmlns:a16="http://schemas.microsoft.com/office/drawing/2014/main" id="{A0F1DC67-5F05-060C-E077-2BFDB40B0BD5}"/>
              </a:ext>
            </a:extLst>
          </p:cNvPr>
          <p:cNvSpPr/>
          <p:nvPr/>
        </p:nvSpPr>
        <p:spPr>
          <a:xfrm>
            <a:off x="5532634" y="5314004"/>
            <a:ext cx="129747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9D2DC1-F140-FFF6-8598-642BED9C4E26}"/>
              </a:ext>
            </a:extLst>
          </p:cNvPr>
          <p:cNvCxnSpPr/>
          <p:nvPr/>
        </p:nvCxnSpPr>
        <p:spPr>
          <a:xfrm>
            <a:off x="6374600" y="4717928"/>
            <a:ext cx="0" cy="7581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6491DB-3424-8764-B666-7A9DAE9F5DC3}"/>
              </a:ext>
            </a:extLst>
          </p:cNvPr>
          <p:cNvCxnSpPr>
            <a:cxnSpLocks/>
          </p:cNvCxnSpPr>
          <p:nvPr/>
        </p:nvCxnSpPr>
        <p:spPr>
          <a:xfrm flipH="1">
            <a:off x="5435029" y="4730735"/>
            <a:ext cx="9167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912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BBB55-E96F-5D73-80DF-444DAF40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Complex Numbers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D4202-8BC6-8B3C-9619-B809669B5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07908" y="1358815"/>
                <a:ext cx="5789979" cy="1625264"/>
              </a:xfrm>
            </p:spPr>
            <p:txBody>
              <a:bodyPr/>
              <a:lstStyle/>
              <a:p>
                <a:pPr marL="457200" lvl="1" indent="0">
                  <a:buNone/>
                </a:pPr>
                <a:endParaRPr lang="en-CA" dirty="0"/>
              </a:p>
              <a:p>
                <a:r>
                  <a:rPr lang="en-CA" dirty="0"/>
                  <a:t>Using trigonometry (Pythagoras’ triangle):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A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1">
                        <a:latin typeface="Cambria Math" panose="02040503050406030204" pitchFamily="18" charset="0"/>
                      </a:rPr>
                      <m:t>t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𝑎𝑛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CA" dirty="0"/>
              </a:p>
              <a:p>
                <a:r>
                  <a:rPr lang="en-CA" dirty="0"/>
                  <a:t>Using Euler’s formula: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𝑟𝑐𝑜𝑠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𝑗𝑟𝑠𝑖𝑛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  <a:p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ED4202-8BC6-8B3C-9619-B809669B5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7908" y="1358815"/>
                <a:ext cx="5789979" cy="1625264"/>
              </a:xfrm>
              <a:blipFill>
                <a:blip r:embed="rId2"/>
                <a:stretch>
                  <a:fillRect l="-1897" b="-9288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F50FD-2544-76D6-D75F-BC684CE6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4C3934-DCA4-FFFA-8410-30E2DB39BF92}"/>
              </a:ext>
            </a:extLst>
          </p:cNvPr>
          <p:cNvCxnSpPr>
            <a:cxnSpLocks/>
          </p:cNvCxnSpPr>
          <p:nvPr/>
        </p:nvCxnSpPr>
        <p:spPr>
          <a:xfrm flipV="1">
            <a:off x="2321959" y="3170806"/>
            <a:ext cx="0" cy="2015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35F15B-060A-618A-021A-46E2CCA4692B}"/>
              </a:ext>
            </a:extLst>
          </p:cNvPr>
          <p:cNvCxnSpPr>
            <a:cxnSpLocks/>
          </p:cNvCxnSpPr>
          <p:nvPr/>
        </p:nvCxnSpPr>
        <p:spPr>
          <a:xfrm>
            <a:off x="883578" y="4177674"/>
            <a:ext cx="30719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5B6C68-CAC0-F1B1-5952-CF7D9E96D270}"/>
              </a:ext>
            </a:extLst>
          </p:cNvPr>
          <p:cNvSpPr txBox="1"/>
          <p:nvPr/>
        </p:nvSpPr>
        <p:spPr>
          <a:xfrm>
            <a:off x="1228082" y="2428444"/>
            <a:ext cx="2187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Complex plane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D549F-9696-72C5-F6FA-75E1404E8142}"/>
              </a:ext>
            </a:extLst>
          </p:cNvPr>
          <p:cNvSpPr txBox="1"/>
          <p:nvPr/>
        </p:nvSpPr>
        <p:spPr>
          <a:xfrm>
            <a:off x="4068566" y="3993008"/>
            <a:ext cx="54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BD9A6E-428B-D1FD-AF41-0C34F34C671B}"/>
              </a:ext>
            </a:extLst>
          </p:cNvPr>
          <p:cNvSpPr txBox="1"/>
          <p:nvPr/>
        </p:nvSpPr>
        <p:spPr>
          <a:xfrm>
            <a:off x="1755566" y="2824850"/>
            <a:ext cx="111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imaginary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6C1BCB-5A29-A0DA-04AA-88A4FF77FFD9}"/>
              </a:ext>
            </a:extLst>
          </p:cNvPr>
          <p:cNvSpPr/>
          <p:nvPr/>
        </p:nvSpPr>
        <p:spPr>
          <a:xfrm>
            <a:off x="3215811" y="340711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239C1D-ED4B-484C-0D8D-02255F335BE3}"/>
              </a:ext>
            </a:extLst>
          </p:cNvPr>
          <p:cNvCxnSpPr/>
          <p:nvPr/>
        </p:nvCxnSpPr>
        <p:spPr>
          <a:xfrm flipV="1">
            <a:off x="2321959" y="3452831"/>
            <a:ext cx="893852" cy="724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3E6D2D-4A0B-07B6-CC5F-CE0F45C630FB}"/>
                  </a:ext>
                </a:extLst>
              </p:cNvPr>
              <p:cNvSpPr txBox="1"/>
              <p:nvPr/>
            </p:nvSpPr>
            <p:spPr>
              <a:xfrm>
                <a:off x="3434315" y="3039669"/>
                <a:ext cx="1660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3E6D2D-4A0B-07B6-CC5F-CE0F45C63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15" y="3039669"/>
                <a:ext cx="166007" cy="276999"/>
              </a:xfrm>
              <a:prstGeom prst="rect">
                <a:avLst/>
              </a:prstGeom>
              <a:blipFill>
                <a:blip r:embed="rId3"/>
                <a:stretch>
                  <a:fillRect l="-21429" r="-107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363643-4C65-4EAA-1816-F3714920A42D}"/>
                  </a:ext>
                </a:extLst>
              </p:cNvPr>
              <p:cNvSpPr txBox="1"/>
              <p:nvPr/>
            </p:nvSpPr>
            <p:spPr>
              <a:xfrm>
                <a:off x="2768885" y="4164801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363643-4C65-4EAA-1816-F3714920A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885" y="4164801"/>
                <a:ext cx="186781" cy="276999"/>
              </a:xfrm>
              <a:prstGeom prst="rect">
                <a:avLst/>
              </a:prstGeom>
              <a:blipFill>
                <a:blip r:embed="rId4"/>
                <a:stretch>
                  <a:fillRect l="-19355" r="-129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3B09FB-A41B-592E-75A4-97FC235E011D}"/>
                  </a:ext>
                </a:extLst>
              </p:cNvPr>
              <p:cNvSpPr txBox="1"/>
              <p:nvPr/>
            </p:nvSpPr>
            <p:spPr>
              <a:xfrm>
                <a:off x="2072950" y="3482241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3B09FB-A41B-592E-75A4-97FC235E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950" y="3482241"/>
                <a:ext cx="182999" cy="276999"/>
              </a:xfrm>
              <a:prstGeom prst="rect">
                <a:avLst/>
              </a:prstGeom>
              <a:blipFill>
                <a:blip r:embed="rId5"/>
                <a:stretch>
                  <a:fillRect l="-33333" r="-26667" b="-65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393EB9-4086-FAFA-977C-B7FC2B485923}"/>
                  </a:ext>
                </a:extLst>
              </p:cNvPr>
              <p:cNvSpPr txBox="1"/>
              <p:nvPr/>
            </p:nvSpPr>
            <p:spPr>
              <a:xfrm>
                <a:off x="2712130" y="3470172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393EB9-4086-FAFA-977C-B7FC2B485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130" y="3470172"/>
                <a:ext cx="166969" cy="276999"/>
              </a:xfrm>
              <a:prstGeom prst="rect">
                <a:avLst/>
              </a:prstGeom>
              <a:blipFill>
                <a:blip r:embed="rId6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94826A-4403-90E1-4E49-EDF3A52B65FE}"/>
                  </a:ext>
                </a:extLst>
              </p:cNvPr>
              <p:cNvSpPr txBox="1"/>
              <p:nvPr/>
            </p:nvSpPr>
            <p:spPr>
              <a:xfrm>
                <a:off x="2595035" y="3867320"/>
                <a:ext cx="189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94826A-4403-90E1-4E49-EDF3A52B6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035" y="3867320"/>
                <a:ext cx="189474" cy="276999"/>
              </a:xfrm>
              <a:prstGeom prst="rect">
                <a:avLst/>
              </a:prstGeom>
              <a:blipFill>
                <a:blip r:embed="rId7"/>
                <a:stretch>
                  <a:fillRect l="-32258" r="-22581" b="-65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8BB9231D-8165-9CD5-726A-2DE92674D8B6}"/>
              </a:ext>
            </a:extLst>
          </p:cNvPr>
          <p:cNvSpPr/>
          <p:nvPr/>
        </p:nvSpPr>
        <p:spPr>
          <a:xfrm>
            <a:off x="2419564" y="4015552"/>
            <a:ext cx="129747" cy="27699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962A71-6671-592F-0160-3D1D342F6C1F}"/>
              </a:ext>
            </a:extLst>
          </p:cNvPr>
          <p:cNvCxnSpPr/>
          <p:nvPr/>
        </p:nvCxnSpPr>
        <p:spPr>
          <a:xfrm>
            <a:off x="3261530" y="3419476"/>
            <a:ext cx="0" cy="7581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461B0-0B1C-CEC5-97C6-F5A2DA500049}"/>
              </a:ext>
            </a:extLst>
          </p:cNvPr>
          <p:cNvCxnSpPr>
            <a:cxnSpLocks/>
          </p:cNvCxnSpPr>
          <p:nvPr/>
        </p:nvCxnSpPr>
        <p:spPr>
          <a:xfrm flipH="1">
            <a:off x="2321959" y="3432283"/>
            <a:ext cx="9167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erson with his hand on his chin&#10;&#10;Description automatically generated">
            <a:extLst>
              <a:ext uri="{FF2B5EF4-FFF2-40B4-BE49-F238E27FC236}">
                <a16:creationId xmlns:a16="http://schemas.microsoft.com/office/drawing/2014/main" id="{B4E43782-1D5D-6493-8C7E-A097B5DCBB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8593" y="5060896"/>
            <a:ext cx="1167467" cy="1651132"/>
          </a:xfrm>
          <a:prstGeom prst="rect">
            <a:avLst/>
          </a:prstGeom>
        </p:spPr>
      </p:pic>
      <p:pic>
        <p:nvPicPr>
          <p:cNvPr id="23" name="Picture 22" descr="A bust of a person with a beard&#10;&#10;Description automatically generated">
            <a:extLst>
              <a:ext uri="{FF2B5EF4-FFF2-40B4-BE49-F238E27FC236}">
                <a16:creationId xmlns:a16="http://schemas.microsoft.com/office/drawing/2014/main" id="{F535AE5E-CB8A-F611-7C7C-09D728654A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8668" y="1400085"/>
            <a:ext cx="1229450" cy="1778083"/>
          </a:xfrm>
          <a:prstGeom prst="rect">
            <a:avLst/>
          </a:prstGeom>
        </p:spPr>
      </p:pic>
      <p:pic>
        <p:nvPicPr>
          <p:cNvPr id="25" name="Picture 24" descr="A person in a blue striped shirt&#10;&#10;Description automatically generated">
            <a:extLst>
              <a:ext uri="{FF2B5EF4-FFF2-40B4-BE49-F238E27FC236}">
                <a16:creationId xmlns:a16="http://schemas.microsoft.com/office/drawing/2014/main" id="{2F8BED22-80DC-1057-CE41-F505ABB2EB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5436" y="3452831"/>
            <a:ext cx="1229449" cy="1589063"/>
          </a:xfrm>
          <a:prstGeom prst="rect">
            <a:avLst/>
          </a:prstGeom>
        </p:spPr>
      </p:pic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4609309C-9CA4-BEBB-F6D4-F8D088501278}"/>
              </a:ext>
            </a:extLst>
          </p:cNvPr>
          <p:cNvSpPr/>
          <p:nvPr/>
        </p:nvSpPr>
        <p:spPr>
          <a:xfrm>
            <a:off x="6096000" y="4573665"/>
            <a:ext cx="2295525" cy="612648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That’s remarkable!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59DC43-2093-8061-6D94-5DFB99E23F4D}"/>
              </a:ext>
            </a:extLst>
          </p:cNvPr>
          <p:cNvSpPr txBox="1"/>
          <p:nvPr/>
        </p:nvSpPr>
        <p:spPr>
          <a:xfrm>
            <a:off x="8191500" y="6446814"/>
            <a:ext cx="319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Source of images: </a:t>
            </a:r>
            <a:r>
              <a:rPr lang="en-CA" dirty="0" err="1"/>
              <a:t>wikipedia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952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7E73-8FFD-5070-1BEE-31FF4662A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DCBC8-10CC-8791-C2E1-DA553C76E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DFBA-99B1-181F-B8AA-C6FA57CA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95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8A94-091F-3728-4437-058DF5E1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Answers to Practice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8DA3F-24DE-07B4-468E-7AE63F40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69DF00C-67AA-1379-F509-A5A452D18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901" y="1268413"/>
            <a:ext cx="6835424" cy="5056044"/>
          </a:xfrm>
        </p:spPr>
      </p:pic>
    </p:spTree>
    <p:extLst>
      <p:ext uri="{BB962C8B-B14F-4D97-AF65-F5344CB8AC3E}">
        <p14:creationId xmlns:p14="http://schemas.microsoft.com/office/powerpoint/2010/main" val="97096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86F9D-A580-1FFD-FC64-937EC639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9DAF8-F647-3EB6-7FD5-35480B11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Key concepts to remember:</a:t>
            </a:r>
          </a:p>
          <a:p>
            <a:pPr lvl="1"/>
            <a:r>
              <a:rPr lang="en-CA" dirty="0"/>
              <a:t>Matrix multiplication</a:t>
            </a:r>
          </a:p>
          <a:p>
            <a:pPr lvl="1"/>
            <a:r>
              <a:rPr lang="en-CA" dirty="0"/>
              <a:t>Matrix inversion</a:t>
            </a:r>
          </a:p>
          <a:p>
            <a:pPr lvl="1"/>
            <a:r>
              <a:rPr lang="en-CA" dirty="0"/>
              <a:t>Eigenvalues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2F600-A743-8D29-7EF7-64EBCC07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5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C560-2477-E8EE-94F7-FC5D62D9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6D1579-4A81-AA19-C4B3-0E8EE4497F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628" y="1306320"/>
                <a:ext cx="9724372" cy="411566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CA" dirty="0"/>
              </a:p>
              <a:p>
                <a:pPr marL="0" indent="0">
                  <a:buNone/>
                </a:pPr>
                <a:r>
                  <a:rPr lang="en-CA" dirty="0"/>
                  <a:t>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dirty="0"/>
                  <a:t> is equal to:</a:t>
                </a:r>
              </a:p>
              <a:p>
                <a:pPr marL="0" indent="0">
                  <a:buNone/>
                </a:pPr>
                <a:r>
                  <a:rPr lang="en-CA" dirty="0"/>
                  <a:t>	 dot product of </a:t>
                </a:r>
                <a:r>
                  <a:rPr lang="en-CA" dirty="0" err="1"/>
                  <a:t>ith</a:t>
                </a:r>
                <a:r>
                  <a:rPr lang="en-CA" dirty="0"/>
                  <a:t> row and </a:t>
                </a:r>
                <a:r>
                  <a:rPr lang="en-CA" dirty="0" err="1"/>
                  <a:t>jth</a:t>
                </a:r>
                <a:r>
                  <a:rPr lang="en-CA" dirty="0"/>
                  <a:t> column.</a:t>
                </a:r>
              </a:p>
              <a:p>
                <a:pPr marL="0" indent="0">
                  <a:buNone/>
                </a:pPr>
                <a:r>
                  <a:rPr lang="en-CA" dirty="0"/>
                  <a:t>Example: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CA" dirty="0"/>
              </a:p>
              <a:p>
                <a:pPr marL="0" indent="0">
                  <a:buNone/>
                </a:pPr>
                <a:endParaRPr lang="en-CA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6D1579-4A81-AA19-C4B3-0E8EE4497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628" y="1306320"/>
                <a:ext cx="9724372" cy="4115669"/>
              </a:xfrm>
              <a:blipFill>
                <a:blip r:embed="rId2"/>
                <a:stretch>
                  <a:fillRect l="-1253" t="-148" b="-248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7411E-67F2-9771-1D44-1EB308A4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45AC6A-ABC9-368A-BAEC-0D97D7DB0EC6}"/>
              </a:ext>
            </a:extLst>
          </p:cNvPr>
          <p:cNvSpPr/>
          <p:nvPr/>
        </p:nvSpPr>
        <p:spPr>
          <a:xfrm>
            <a:off x="1555678" y="4183539"/>
            <a:ext cx="698643" cy="441788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327307-9F8F-E7F9-9507-0DA2312EE986}"/>
              </a:ext>
            </a:extLst>
          </p:cNvPr>
          <p:cNvSpPr/>
          <p:nvPr/>
        </p:nvSpPr>
        <p:spPr>
          <a:xfrm>
            <a:off x="3657600" y="4243961"/>
            <a:ext cx="2264229" cy="441788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47E7A0-584F-E343-F60D-29385775205F}"/>
              </a:ext>
            </a:extLst>
          </p:cNvPr>
          <p:cNvSpPr/>
          <p:nvPr/>
        </p:nvSpPr>
        <p:spPr>
          <a:xfrm>
            <a:off x="6934098" y="4243961"/>
            <a:ext cx="941666" cy="1323898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8BE6F4-F2CD-2757-A127-7C5FB829F18D}"/>
              </a:ext>
            </a:extLst>
          </p:cNvPr>
          <p:cNvCxnSpPr/>
          <p:nvPr/>
        </p:nvCxnSpPr>
        <p:spPr>
          <a:xfrm>
            <a:off x="3657600" y="4082143"/>
            <a:ext cx="226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2870CB-9F57-71BB-2EAE-2F9814EB3058}"/>
              </a:ext>
            </a:extLst>
          </p:cNvPr>
          <p:cNvCxnSpPr>
            <a:cxnSpLocks/>
          </p:cNvCxnSpPr>
          <p:nvPr/>
        </p:nvCxnSpPr>
        <p:spPr>
          <a:xfrm>
            <a:off x="7064828" y="4183539"/>
            <a:ext cx="0" cy="13507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97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1702-1568-401E-4767-395C56A6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Multiplication and Matrix 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435A4-D75D-7E96-60C4-255E258295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628" y="1773195"/>
                <a:ext cx="10170686" cy="4115669"/>
              </a:xfrm>
            </p:spPr>
            <p:txBody>
              <a:bodyPr/>
              <a:lstStyle/>
              <a:p>
                <a:r>
                  <a:rPr lang="en-CA" dirty="0"/>
                  <a:t>Recall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𝐵𝐴</m:t>
                    </m:r>
                  </m:oMath>
                </a14:m>
                <a:r>
                  <a:rPr lang="en-CA" dirty="0"/>
                  <a:t>. Matrix multiplication is not commutative</a:t>
                </a:r>
              </a:p>
              <a:p>
                <a:r>
                  <a:rPr lang="en-CA" dirty="0"/>
                  <a:t>If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CA" dirty="0"/>
                  <a:t>, where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dirty="0"/>
                  <a:t> then B is the inverse of A. </a:t>
                </a:r>
              </a:p>
              <a:p>
                <a:r>
                  <a:rPr lang="en-CA" dirty="0"/>
                  <a:t>The matrix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CA" dirty="0"/>
                  <a:t> is called the identity matrix</a:t>
                </a:r>
              </a:p>
              <a:p>
                <a:r>
                  <a:rPr lang="en-CA" dirty="0"/>
                  <a:t>For a 2x2 matrix, the inverse can be calculated using the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435A4-D75D-7E96-60C4-255E258295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628" y="1773195"/>
                <a:ext cx="10170686" cy="4115669"/>
              </a:xfrm>
              <a:blipFill>
                <a:blip r:embed="rId2"/>
                <a:stretch>
                  <a:fillRect l="-1078" t="-25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E44A4-B87D-F762-AA7C-6EF723C8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2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algary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D6001C"/>
      </a:accent1>
      <a:accent2>
        <a:srgbClr val="FFA300"/>
      </a:accent2>
      <a:accent3>
        <a:srgbClr val="FF671F"/>
      </a:accent3>
      <a:accent4>
        <a:srgbClr val="B5BD00"/>
      </a:accent4>
      <a:accent5>
        <a:srgbClr val="CE0058"/>
      </a:accent5>
      <a:accent6>
        <a:srgbClr val="A6192E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urish - Widescreen" id="{F6CC2102-09BA-8D48-BD89-B404254B96EA}" vid="{C0B2F5DA-6ECF-7747-98C6-3BCF38F6A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D9A0FA515564792FEACC70AB1043E" ma:contentTypeVersion="8" ma:contentTypeDescription="Create a new document." ma:contentTypeScope="" ma:versionID="4e74cb48bca2defd647b6a8025deda70">
  <xsd:schema xmlns:xsd="http://www.w3.org/2001/XMLSchema" xmlns:xs="http://www.w3.org/2001/XMLSchema" xmlns:p="http://schemas.microsoft.com/office/2006/metadata/properties" xmlns:ns2="7a4191d5-9b76-4ae3-8401-87ceee92a846" xmlns:ns3="b9b0194d-1e98-4efc-bad5-9450f4bf7a13" targetNamespace="http://schemas.microsoft.com/office/2006/metadata/properties" ma:root="true" ma:fieldsID="293f375cfb5fae489f6cdafdf963b8ee" ns2:_="" ns3:_="">
    <xsd:import namespace="7a4191d5-9b76-4ae3-8401-87ceee92a846"/>
    <xsd:import namespace="b9b0194d-1e98-4efc-bad5-9450f4bf7a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191d5-9b76-4ae3-8401-87ceee92a84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b0194d-1e98-4efc-bad5-9450f4bf7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4191d5-9b76-4ae3-8401-87ceee92a846">
      <UserInfo>
        <DisplayName>Office Of Advancement Visitors</DisplayName>
        <AccountId>4</AccountId>
        <AccountType/>
      </UserInfo>
      <UserInfo>
        <DisplayName>UCalgary Brand</DisplayName>
        <AccountId>15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6138259-B6CD-44D7-A052-3E3A39B4F6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626E22-D523-43FE-83CF-284E109A64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191d5-9b76-4ae3-8401-87ceee92a846"/>
    <ds:schemaRef ds:uri="b9b0194d-1e98-4efc-bad5-9450f4bf7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9568D1-9CD6-4DD2-BE7F-4D4E9CED01FA}">
  <ds:schemaRefs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b9b0194d-1e98-4efc-bad5-9450f4bf7a13"/>
    <ds:schemaRef ds:uri="7a4191d5-9b76-4ae3-8401-87ceee92a84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Flourish - Widescreen</Template>
  <TotalTime>486</TotalTime>
  <Words>562</Words>
  <Application>Microsoft Office PowerPoint</Application>
  <PresentationFormat>Widescreen</PresentationFormat>
  <Paragraphs>137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Cambria Math</vt:lpstr>
      <vt:lpstr>Office Theme</vt:lpstr>
      <vt:lpstr>ENEL 441</vt:lpstr>
      <vt:lpstr>Review</vt:lpstr>
      <vt:lpstr>Complex numbers</vt:lpstr>
      <vt:lpstr>Complex Numbers</vt:lpstr>
      <vt:lpstr>Example Problems</vt:lpstr>
      <vt:lpstr>Answers to Practice Problems</vt:lpstr>
      <vt:lpstr>Linear Algebra</vt:lpstr>
      <vt:lpstr>Matrix Multiplication</vt:lpstr>
      <vt:lpstr>Matrix Multiplication and Matrix Inverse</vt:lpstr>
      <vt:lpstr>Matrix Equations</vt:lpstr>
      <vt:lpstr>Practice Problems</vt:lpstr>
      <vt:lpstr>Answers to Practice Problems</vt:lpstr>
      <vt:lpstr>Answers to Practice Problems</vt:lpstr>
      <vt:lpstr>Answers to Practice Problems</vt:lpstr>
      <vt:lpstr>Eigenvalues</vt:lpstr>
      <vt:lpstr>Eigenvalues</vt:lpstr>
      <vt:lpstr>Eigenvalues</vt:lpstr>
      <vt:lpstr>Eigenvalues and Matrix Diagonalization</vt:lpstr>
      <vt:lpstr>Calculating Eigenvalues</vt:lpstr>
      <vt:lpstr>Practice Problems</vt:lpstr>
      <vt:lpstr>Answers to Practice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ENEL 441</dc:title>
  <dc:creator>Arne Dankers</dc:creator>
  <cp:lastModifiedBy>Arne Dankers</cp:lastModifiedBy>
  <cp:revision>3</cp:revision>
  <dcterms:created xsi:type="dcterms:W3CDTF">2023-01-03T20:24:21Z</dcterms:created>
  <dcterms:modified xsi:type="dcterms:W3CDTF">2024-01-12T16:40:38Z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0x010100A14D9A0FA515564792FEACC70AB1043E</vt:lpwstr>
  </property>
  <property fmtid="{D5CDD505-2E9C-101B-9397-08002B2CF9AE}" pid="3" name="Order">
    <vt:r8>20800</vt:r8>
  </property>
</Properties>
</file>